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8" r:id="rId4"/>
    <p:sldMasterId id="2147483943" r:id="rId5"/>
  </p:sldMasterIdLst>
  <p:notesMasterIdLst>
    <p:notesMasterId r:id="rId32"/>
  </p:notesMasterIdLst>
  <p:handoutMasterIdLst>
    <p:handoutMasterId r:id="rId33"/>
  </p:handoutMasterIdLst>
  <p:sldIdLst>
    <p:sldId id="289" r:id="rId6"/>
    <p:sldId id="297" r:id="rId7"/>
    <p:sldId id="310" r:id="rId8"/>
    <p:sldId id="291" r:id="rId9"/>
    <p:sldId id="293" r:id="rId10"/>
    <p:sldId id="294" r:id="rId11"/>
    <p:sldId id="295" r:id="rId12"/>
    <p:sldId id="296" r:id="rId13"/>
    <p:sldId id="311" r:id="rId14"/>
    <p:sldId id="292" r:id="rId15"/>
    <p:sldId id="298" r:id="rId16"/>
    <p:sldId id="299" r:id="rId17"/>
    <p:sldId id="312" r:id="rId18"/>
    <p:sldId id="300" r:id="rId19"/>
    <p:sldId id="301" r:id="rId20"/>
    <p:sldId id="302" r:id="rId21"/>
    <p:sldId id="303" r:id="rId22"/>
    <p:sldId id="313" r:id="rId23"/>
    <p:sldId id="304" r:id="rId24"/>
    <p:sldId id="305" r:id="rId25"/>
    <p:sldId id="306" r:id="rId26"/>
    <p:sldId id="314" r:id="rId27"/>
    <p:sldId id="307" r:id="rId28"/>
    <p:sldId id="308" r:id="rId29"/>
    <p:sldId id="309" r:id="rId30"/>
    <p:sldId id="315" r:id="rId31"/>
  </p:sldIdLst>
  <p:sldSz cx="9144000" cy="5143500" type="screen16x9"/>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6350561-F68F-5D4B-8236-CE39D3A404F4}">
          <p14:sldIdLst>
            <p14:sldId id="289"/>
            <p14:sldId id="297"/>
            <p14:sldId id="310"/>
            <p14:sldId id="291"/>
            <p14:sldId id="293"/>
            <p14:sldId id="294"/>
            <p14:sldId id="295"/>
            <p14:sldId id="296"/>
            <p14:sldId id="311"/>
            <p14:sldId id="292"/>
            <p14:sldId id="298"/>
            <p14:sldId id="299"/>
            <p14:sldId id="312"/>
            <p14:sldId id="300"/>
            <p14:sldId id="301"/>
            <p14:sldId id="302"/>
            <p14:sldId id="303"/>
            <p14:sldId id="313"/>
            <p14:sldId id="304"/>
            <p14:sldId id="305"/>
            <p14:sldId id="306"/>
            <p14:sldId id="314"/>
            <p14:sldId id="307"/>
            <p14:sldId id="308"/>
            <p14:sldId id="309"/>
            <p14:sldId id="315"/>
          </p14:sldIdLst>
        </p14:section>
      </p14:sectionLst>
    </p:ext>
    <p:ext uri="{EFAFB233-063F-42B5-8137-9DF3F51BA10A}">
      <p15:sldGuideLst xmlns:p15="http://schemas.microsoft.com/office/powerpoint/2012/main">
        <p15:guide id="1" orient="horz" pos="789" userDrawn="1">
          <p15:clr>
            <a:srgbClr val="A4A3A4"/>
          </p15:clr>
        </p15:guide>
        <p15:guide id="2" orient="horz" pos="2608" userDrawn="1">
          <p15:clr>
            <a:srgbClr val="A4A3A4"/>
          </p15:clr>
        </p15:guide>
        <p15:guide id="3" orient="horz" pos="3024" userDrawn="1">
          <p15:clr>
            <a:srgbClr val="A4A3A4"/>
          </p15:clr>
        </p15:guide>
        <p15:guide id="4" orient="horz" pos="1637" userDrawn="1">
          <p15:clr>
            <a:srgbClr val="A4A3A4"/>
          </p15:clr>
        </p15:guide>
        <p15:guide id="5" orient="horz" pos="215" userDrawn="1">
          <p15:clr>
            <a:srgbClr val="A4A3A4"/>
          </p15:clr>
        </p15:guide>
        <p15:guide id="6" orient="horz" pos="1103" userDrawn="1">
          <p15:clr>
            <a:srgbClr val="A4A3A4"/>
          </p15:clr>
        </p15:guide>
        <p15:guide id="7" orient="horz" pos="401" userDrawn="1">
          <p15:clr>
            <a:srgbClr val="A4A3A4"/>
          </p15:clr>
        </p15:guide>
        <p15:guide id="8" orient="horz" pos="2954" userDrawn="1">
          <p15:clr>
            <a:srgbClr val="A4A3A4"/>
          </p15:clr>
        </p15:guide>
        <p15:guide id="9" orient="horz" pos="173" userDrawn="1">
          <p15:clr>
            <a:srgbClr val="A4A3A4"/>
          </p15:clr>
        </p15:guide>
        <p15:guide id="10" pos="175" userDrawn="1">
          <p15:clr>
            <a:srgbClr val="A4A3A4"/>
          </p15:clr>
        </p15:guide>
        <p15:guide id="11" pos="5590" userDrawn="1">
          <p15:clr>
            <a:srgbClr val="A4A3A4"/>
          </p15:clr>
        </p15:guide>
        <p15:guide id="12" pos="2880" userDrawn="1">
          <p15:clr>
            <a:srgbClr val="A4A3A4"/>
          </p15:clr>
        </p15:guide>
        <p15:guide id="13" pos="776" userDrawn="1">
          <p15:clr>
            <a:srgbClr val="A4A3A4"/>
          </p15:clr>
        </p15:guide>
        <p15:guide id="14" pos="1411" userDrawn="1">
          <p15:clr>
            <a:srgbClr val="A4A3A4"/>
          </p15:clr>
        </p15:guide>
        <p15:guide id="15" pos="5287" userDrawn="1">
          <p15:clr>
            <a:srgbClr val="A4A3A4"/>
          </p15:clr>
        </p15:guide>
        <p15:guide id="16" pos="346" userDrawn="1">
          <p15:clr>
            <a:srgbClr val="A4A3A4"/>
          </p15:clr>
        </p15:guide>
        <p15:guide id="17" pos="4090" userDrawn="1">
          <p15:clr>
            <a:srgbClr val="A4A3A4"/>
          </p15:clr>
        </p15:guide>
      </p15:sldGuideLst>
    </p:ext>
    <p:ext uri="{2D200454-40CA-4A62-9FC3-DE9A4176ACB9}">
      <p15:notesGuideLst xmlns:p15="http://schemas.microsoft.com/office/powerpoint/2012/main">
        <p15:guide id="1" orient="horz" pos="2592" userDrawn="1">
          <p15:clr>
            <a:srgbClr val="A4A3A4"/>
          </p15:clr>
        </p15:guide>
        <p15:guide id="2" orient="horz" pos="5542" userDrawn="1">
          <p15:clr>
            <a:srgbClr val="A4A3A4"/>
          </p15:clr>
        </p15:guide>
        <p15:guide id="3" orient="horz" pos="5777" userDrawn="1">
          <p15:clr>
            <a:srgbClr val="A4A3A4"/>
          </p15:clr>
        </p15:guide>
        <p15:guide id="4" pos="286" userDrawn="1">
          <p15:clr>
            <a:srgbClr val="A4A3A4"/>
          </p15:clr>
        </p15:guide>
        <p15:guide id="5" pos="4033"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62D0"/>
    <a:srgbClr val="052049"/>
    <a:srgbClr val="90BD31"/>
    <a:srgbClr val="18A3AC"/>
    <a:srgbClr val="178CCB"/>
    <a:srgbClr val="000000"/>
    <a:srgbClr val="EC1848"/>
    <a:srgbClr val="F48024"/>
    <a:srgbClr val="E8E7DE"/>
    <a:srgbClr val="F5F0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98C260-70E6-492A-8AC5-8DD2B2669B87}" v="4" dt="2024-06-07T23:33:41.6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67" autoAdjust="0"/>
    <p:restoredTop sz="80000" autoAdjust="0"/>
  </p:normalViewPr>
  <p:slideViewPr>
    <p:cSldViewPr snapToGrid="0" showGuides="1">
      <p:cViewPr varScale="1">
        <p:scale>
          <a:sx n="135" d="100"/>
          <a:sy n="135" d="100"/>
        </p:scale>
        <p:origin x="888" y="168"/>
      </p:cViewPr>
      <p:guideLst>
        <p:guide orient="horz" pos="789"/>
        <p:guide orient="horz" pos="2608"/>
        <p:guide orient="horz" pos="3024"/>
        <p:guide orient="horz" pos="1637"/>
        <p:guide orient="horz" pos="215"/>
        <p:guide orient="horz" pos="1103"/>
        <p:guide orient="horz" pos="401"/>
        <p:guide orient="horz" pos="2954"/>
        <p:guide orient="horz" pos="173"/>
        <p:guide pos="175"/>
        <p:guide pos="5590"/>
        <p:guide pos="2880"/>
        <p:guide pos="776"/>
        <p:guide pos="1411"/>
        <p:guide pos="5287"/>
        <p:guide pos="346"/>
        <p:guide pos="4090"/>
      </p:guideLst>
    </p:cSldViewPr>
  </p:slideViewPr>
  <p:outlineViewPr>
    <p:cViewPr>
      <p:scale>
        <a:sx n="33" d="100"/>
        <a:sy n="33" d="100"/>
      </p:scale>
      <p:origin x="0" y="0"/>
    </p:cViewPr>
  </p:outlineViewPr>
  <p:notesTextViewPr>
    <p:cViewPr>
      <p:scale>
        <a:sx n="3" d="2"/>
        <a:sy n="3" d="2"/>
      </p:scale>
      <p:origin x="0" y="0"/>
    </p:cViewPr>
  </p:notesTextViewPr>
  <p:sorterViewPr>
    <p:cViewPr>
      <p:scale>
        <a:sx n="71" d="100"/>
        <a:sy n="71" d="100"/>
      </p:scale>
      <p:origin x="0" y="0"/>
    </p:cViewPr>
  </p:sorterViewPr>
  <p:notesViewPr>
    <p:cSldViewPr snapToGrid="0">
      <p:cViewPr>
        <p:scale>
          <a:sx n="108" d="100"/>
          <a:sy n="108" d="100"/>
        </p:scale>
        <p:origin x="2576" y="-240"/>
      </p:cViewPr>
      <p:guideLst>
        <p:guide orient="horz" pos="2592"/>
        <p:guide orient="horz" pos="5542"/>
        <p:guide orient="horz" pos="5777"/>
        <p:guide pos="286"/>
        <p:guide pos="403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 Vincent" clId="Web-{D398C260-70E6-492A-8AC5-8DD2B2669B87}"/>
    <pc:docChg chg="addSld delSld">
      <pc:chgData name="Marc Vincent" userId="" providerId="" clId="Web-{D398C260-70E6-492A-8AC5-8DD2B2669B87}" dt="2024-06-07T23:33:41.690" v="3"/>
      <pc:docMkLst>
        <pc:docMk/>
      </pc:docMkLst>
      <pc:sldChg chg="del">
        <pc:chgData name="Marc Vincent" userId="" providerId="" clId="Web-{D398C260-70E6-492A-8AC5-8DD2B2669B87}" dt="2024-06-07T23:33:41.690" v="3"/>
        <pc:sldMkLst>
          <pc:docMk/>
          <pc:sldMk cId="543433178" sldId="289"/>
        </pc:sldMkLst>
      </pc:sldChg>
      <pc:sldChg chg="new del">
        <pc:chgData name="Marc Vincent" userId="" providerId="" clId="Web-{D398C260-70E6-492A-8AC5-8DD2B2669B87}" dt="2024-06-07T23:33:30.517" v="2"/>
        <pc:sldMkLst>
          <pc:docMk/>
          <pc:sldMk cId="651748649" sldId="290"/>
        </pc:sldMkLst>
      </pc:sldChg>
    </pc:docChg>
  </pc:docChgLst>
  <pc:docChgLst>
    <pc:chgData name="Jonathan Menendez" clId="Web-{CF0FD079-902A-4D5D-90B2-3EB9D2BD7628}"/>
    <pc:docChg chg="addSld modSld">
      <pc:chgData name="Jonathan Menendez" userId="" providerId="" clId="Web-{CF0FD079-902A-4D5D-90B2-3EB9D2BD7628}" dt="2024-04-17T11:13:03.667" v="2"/>
      <pc:docMkLst>
        <pc:docMk/>
      </pc:docMkLst>
      <pc:sldChg chg="addSp delSp modSp mod modClrScheme chgLayout">
        <pc:chgData name="Jonathan Menendez" userId="" providerId="" clId="Web-{CF0FD079-902A-4D5D-90B2-3EB9D2BD7628}" dt="2024-04-17T11:07:24.476" v="1"/>
        <pc:sldMkLst>
          <pc:docMk/>
          <pc:sldMk cId="2154914541" sldId="277"/>
        </pc:sldMkLst>
        <pc:spChg chg="mod ord">
          <ac:chgData name="Jonathan Menendez" userId="" providerId="" clId="Web-{CF0FD079-902A-4D5D-90B2-3EB9D2BD7628}" dt="2024-04-17T11:07:24.476" v="1"/>
          <ac:spMkLst>
            <pc:docMk/>
            <pc:sldMk cId="2154914541" sldId="277"/>
            <ac:spMk id="2" creationId="{EA2C5C1B-281B-8E40-AE3B-01687C427CF5}"/>
          </ac:spMkLst>
        </pc:spChg>
        <pc:spChg chg="add del mod ord">
          <ac:chgData name="Jonathan Menendez" userId="" providerId="" clId="Web-{CF0FD079-902A-4D5D-90B2-3EB9D2BD7628}" dt="2024-04-17T11:07:24.476" v="1"/>
          <ac:spMkLst>
            <pc:docMk/>
            <pc:sldMk cId="2154914541" sldId="277"/>
            <ac:spMk id="3" creationId="{04DEAA18-E19F-4AC3-4125-C7A732218FDC}"/>
          </ac:spMkLst>
        </pc:spChg>
        <pc:spChg chg="mod ord">
          <ac:chgData name="Jonathan Menendez" userId="" providerId="" clId="Web-{CF0FD079-902A-4D5D-90B2-3EB9D2BD7628}" dt="2024-04-17T11:07:24.476" v="1"/>
          <ac:spMkLst>
            <pc:docMk/>
            <pc:sldMk cId="2154914541" sldId="277"/>
            <ac:spMk id="4" creationId="{C8CB38CF-9FDE-7947-B8D0-17938F8ED68F}"/>
          </ac:spMkLst>
        </pc:spChg>
        <pc:spChg chg="mod ord">
          <ac:chgData name="Jonathan Menendez" userId="" providerId="" clId="Web-{CF0FD079-902A-4D5D-90B2-3EB9D2BD7628}" dt="2024-04-17T11:07:24.476" v="1"/>
          <ac:spMkLst>
            <pc:docMk/>
            <pc:sldMk cId="2154914541" sldId="277"/>
            <ac:spMk id="5" creationId="{E3E096C0-A652-6C4B-BABD-F955B605F28D}"/>
          </ac:spMkLst>
        </pc:spChg>
      </pc:sldChg>
      <pc:sldChg chg="new">
        <pc:chgData name="Jonathan Menendez" userId="" providerId="" clId="Web-{CF0FD079-902A-4D5D-90B2-3EB9D2BD7628}" dt="2024-04-17T11:13:03.667" v="2"/>
        <pc:sldMkLst>
          <pc:docMk/>
          <pc:sldMk cId="543433178" sldId="289"/>
        </pc:sldMkLst>
      </pc:sldChg>
    </pc:docChg>
  </pc:docChgLst>
</pc:chgInfo>
</file>

<file path=ppt/handoutMasters/_rels/handoutMaster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44" name="Straight Connector 43"/>
          <p:cNvCxnSpPr/>
          <p:nvPr/>
        </p:nvCxnSpPr>
        <p:spPr>
          <a:xfrm>
            <a:off x="455585" y="8795705"/>
            <a:ext cx="5943600"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Slide Number Placeholder 6"/>
          <p:cNvSpPr>
            <a:spLocks noGrp="1"/>
          </p:cNvSpPr>
          <p:nvPr>
            <p:ph type="sldNum" sz="quarter" idx="3"/>
          </p:nvPr>
        </p:nvSpPr>
        <p:spPr>
          <a:xfrm>
            <a:off x="403350" y="8880855"/>
            <a:ext cx="281232" cy="105317"/>
          </a:xfrm>
          <a:prstGeom prst="rect">
            <a:avLst/>
          </a:prstGeom>
        </p:spPr>
        <p:txBody>
          <a:bodyPr vert="horz" wrap="square" lIns="0" tIns="0" rIns="0" bIns="0" rtlCol="0" anchor="b" anchorCtr="0"/>
          <a:lstStyle>
            <a:lvl1pPr marL="0" algn="l" defTabSz="914400" rtl="0" eaLnBrk="1" latinLnBrk="0" hangingPunct="1">
              <a:defRPr lang="en-US" sz="800" kern="1200" smtClean="0">
                <a:solidFill>
                  <a:schemeClr val="tx1"/>
                </a:solidFill>
                <a:latin typeface="+mn-lt"/>
                <a:ea typeface="+mn-ea"/>
                <a:cs typeface="+mn-cs"/>
              </a:defRPr>
            </a:lvl1pPr>
          </a:lstStyle>
          <a:p>
            <a:pPr algn="r"/>
            <a:fld id="{111E5896-917A-4035-A860-408E1EC3CD51}" type="slidenum">
              <a:rPr lang="en-US">
                <a:solidFill>
                  <a:srgbClr val="052049"/>
                </a:solidFill>
                <a:latin typeface="Arial" panose="020B0604020202020204" pitchFamily="34" charset="0"/>
                <a:cs typeface="Arial" panose="020B0604020202020204" pitchFamily="34" charset="0"/>
              </a:rPr>
              <a:pPr algn="r"/>
              <a:t>‹#›</a:t>
            </a:fld>
            <a:endParaRPr lang="en-US" dirty="0">
              <a:solidFill>
                <a:srgbClr val="052049"/>
              </a:solidFill>
              <a:latin typeface="Arial" panose="020B0604020202020204" pitchFamily="34" charset="0"/>
              <a:cs typeface="Arial" panose="020B0604020202020204" pitchFamily="34" charset="0"/>
            </a:endParaRPr>
          </a:p>
        </p:txBody>
      </p:sp>
      <p:pic>
        <p:nvPicPr>
          <p:cNvPr id="20" name="Picture 7"/>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802407" y="8866372"/>
            <a:ext cx="599982" cy="291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2"/>
          </p:nvPr>
        </p:nvSpPr>
        <p:spPr>
          <a:xfrm>
            <a:off x="636536" y="8821324"/>
            <a:ext cx="2971800" cy="131586"/>
          </a:xfrm>
          <a:prstGeom prst="rect">
            <a:avLst/>
          </a:prstGeom>
        </p:spPr>
        <p:txBody>
          <a:bodyPr vert="horz" lIns="91440" tIns="45720" rIns="91440" bIns="45720" rtlCol="0" anchor="t"/>
          <a:lstStyle>
            <a:lvl1pPr algn="l">
              <a:defRPr sz="1200"/>
            </a:lvl1pPr>
          </a:lstStyle>
          <a:p>
            <a:r>
              <a:rPr lang="en-US" sz="800" dirty="0">
                <a:solidFill>
                  <a:srgbClr val="052049"/>
                </a:solidFill>
                <a:latin typeface="Arial" panose="020B0604020202020204" pitchFamily="34" charset="0"/>
              </a:rPr>
              <a:t>| [footer text here]</a:t>
            </a:r>
          </a:p>
        </p:txBody>
      </p:sp>
    </p:spTree>
    <p:extLst>
      <p:ext uri="{BB962C8B-B14F-4D97-AF65-F5344CB8AC3E}">
        <p14:creationId xmlns:p14="http://schemas.microsoft.com/office/powerpoint/2010/main" val="1828329429"/>
      </p:ext>
    </p:extLst>
  </p:cSld>
  <p:clrMap bg1="lt1" tx1="dk1" bg2="lt2" tx2="dk2" accent1="accent1" accent2="accent2" accent3="accent3" accent4="accent4" accent5="accent5" accent6="accent6" hlink="hlink" folHlink="folHlink"/>
  <p:hf hdr="0" dt="0"/>
</p:handoutMaster>
</file>

<file path=ppt/media/image1.png>
</file>

<file path=ppt/media/image10.jpeg>
</file>

<file path=ppt/media/image11.png>
</file>

<file path=ppt/media/image12.jpeg>
</file>

<file path=ppt/media/image13.jpeg>
</file>

<file path=ppt/media/image14.jpeg>
</file>

<file path=ppt/media/image15.png>
</file>

<file path=ppt/media/image16.svg>
</file>

<file path=ppt/media/image17.jpeg>
</file>

<file path=ppt/media/image18.png>
</file>

<file path=ppt/media/image19.svg>
</file>

<file path=ppt/media/image2.png>
</file>

<file path=ppt/media/image20.png>
</file>

<file path=ppt/media/image21.png>
</file>

<file path=ppt/media/image23.png>
</file>

<file path=ppt/media/image24.svg>
</file>

<file path=ppt/media/image25.png>
</file>

<file path=ppt/media/image26.svg>
</file>

<file path=ppt/media/image28.png>
</file>

<file path=ppt/media/image29.jpeg>
</file>

<file path=ppt/media/image30.jpeg>
</file>

<file path=ppt/media/image31.jpeg>
</file>

<file path=ppt/media/image32.jpeg>
</file>

<file path=ppt/media/image33.jpeg>
</file>

<file path=ppt/media/image34.jpeg>
</file>

<file path=ppt/media/image35.jpeg>
</file>

<file path=ppt/media/image36.png>
</file>

<file path=ppt/media/image37.svg>
</file>

<file path=ppt/media/image38.jpeg>
</file>

<file path=ppt/media/image39.jpeg>
</file>

<file path=ppt/media/image4.png>
</file>

<file path=ppt/media/image41.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412750" y="400050"/>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441268" y="4080297"/>
            <a:ext cx="5961120" cy="4480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9" name="Straight Connector 28"/>
          <p:cNvCxnSpPr/>
          <p:nvPr/>
        </p:nvCxnSpPr>
        <p:spPr>
          <a:xfrm>
            <a:off x="455585" y="8795705"/>
            <a:ext cx="5943600"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2407" y="8866372"/>
            <a:ext cx="599982" cy="291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Slide Number Placeholder 6"/>
          <p:cNvSpPr>
            <a:spLocks noGrp="1"/>
          </p:cNvSpPr>
          <p:nvPr>
            <p:ph type="sldNum" sz="quarter" idx="5"/>
          </p:nvPr>
        </p:nvSpPr>
        <p:spPr>
          <a:xfrm>
            <a:off x="403350" y="8880855"/>
            <a:ext cx="281232" cy="105317"/>
          </a:xfrm>
          <a:prstGeom prst="rect">
            <a:avLst/>
          </a:prstGeom>
        </p:spPr>
        <p:txBody>
          <a:bodyPr vert="horz" wrap="square" lIns="0" tIns="0" rIns="0" bIns="0" rtlCol="0" anchor="b" anchorCtr="0"/>
          <a:lstStyle>
            <a:lvl1pPr marL="0" algn="l" defTabSz="914400" rtl="0" eaLnBrk="1" latinLnBrk="0" hangingPunct="1">
              <a:defRPr lang="en-US" sz="800" b="0" i="0" kern="1200" smtClean="0">
                <a:solidFill>
                  <a:schemeClr val="tx1"/>
                </a:solidFill>
                <a:latin typeface="Arial" panose="020B0604020202020204" pitchFamily="34" charset="0"/>
                <a:ea typeface="+mn-ea"/>
                <a:cs typeface="Arial" panose="020B0604020202020204" pitchFamily="34" charset="0"/>
              </a:defRPr>
            </a:lvl1pPr>
          </a:lstStyle>
          <a:p>
            <a:pPr algn="r"/>
            <a:fld id="{111E5896-917A-4035-A860-408E1EC3CD51}" type="slidenum">
              <a:rPr lang="en-US" smtClean="0">
                <a:solidFill>
                  <a:srgbClr val="052049"/>
                </a:solidFill>
              </a:rPr>
              <a:pPr algn="r"/>
              <a:t>‹#›</a:t>
            </a:fld>
            <a:endParaRPr lang="en-US" dirty="0">
              <a:solidFill>
                <a:srgbClr val="052049"/>
              </a:solidFill>
            </a:endParaRPr>
          </a:p>
        </p:txBody>
      </p:sp>
      <p:sp>
        <p:nvSpPr>
          <p:cNvPr id="10" name="Footer Placeholder 3"/>
          <p:cNvSpPr>
            <a:spLocks noGrp="1"/>
          </p:cNvSpPr>
          <p:nvPr>
            <p:ph type="ftr" sz="quarter" idx="4"/>
          </p:nvPr>
        </p:nvSpPr>
        <p:spPr>
          <a:xfrm>
            <a:off x="636536" y="8821324"/>
            <a:ext cx="2971800" cy="131586"/>
          </a:xfrm>
          <a:prstGeom prst="rect">
            <a:avLst/>
          </a:prstGeom>
        </p:spPr>
        <p:txBody>
          <a:bodyPr vert="horz" lIns="91440" tIns="45720" rIns="91440" bIns="45720" rtlCol="0" anchor="t"/>
          <a:lstStyle>
            <a:lvl1pPr algn="l">
              <a:defRPr sz="1200" b="0" i="0">
                <a:latin typeface="Arial" panose="020B0604020202020204" pitchFamily="34" charset="0"/>
              </a:defRPr>
            </a:lvl1pPr>
          </a:lstStyle>
          <a:p>
            <a:r>
              <a:rPr lang="en-US" sz="800" dirty="0">
                <a:solidFill>
                  <a:srgbClr val="052049"/>
                </a:solidFill>
              </a:rPr>
              <a:t>| [footer text here]</a:t>
            </a:r>
          </a:p>
        </p:txBody>
      </p:sp>
      <p:sp>
        <p:nvSpPr>
          <p:cNvPr id="2" name="Date Placeholder 1"/>
          <p:cNvSpPr>
            <a:spLocks noGrp="1"/>
          </p:cNvSpPr>
          <p:nvPr>
            <p:ph type="dt" idx="1"/>
          </p:nvPr>
        </p:nvSpPr>
        <p:spPr>
          <a:xfrm>
            <a:off x="3884613" y="3"/>
            <a:ext cx="2971800" cy="466725"/>
          </a:xfrm>
          <a:prstGeom prst="rect">
            <a:avLst/>
          </a:prstGeom>
        </p:spPr>
        <p:txBody>
          <a:bodyPr vert="horz" lIns="91440" tIns="45720" rIns="91440" bIns="45720" rtlCol="0"/>
          <a:lstStyle>
            <a:lvl1pPr algn="r">
              <a:defRPr sz="1200" b="0" i="0">
                <a:latin typeface="Arial" panose="020B0604020202020204" pitchFamily="34" charset="0"/>
              </a:defRPr>
            </a:lvl1pPr>
          </a:lstStyle>
          <a:p>
            <a:fld id="{EF798EC2-7587-174C-8F9B-BEC1CFBF2B9A}" type="datetimeFigureOut">
              <a:rPr lang="en-US" smtClean="0"/>
              <a:pPr/>
              <a:t>9/25/24</a:t>
            </a:fld>
            <a:endParaRPr lang="en-US" dirty="0"/>
          </a:p>
        </p:txBody>
      </p:sp>
    </p:spTree>
    <p:extLst>
      <p:ext uri="{BB962C8B-B14F-4D97-AF65-F5344CB8AC3E}">
        <p14:creationId xmlns:p14="http://schemas.microsoft.com/office/powerpoint/2010/main" val="450748310"/>
      </p:ext>
    </p:extLst>
  </p:cSld>
  <p:clrMap bg1="lt1" tx1="dk1" bg2="lt2" tx2="dk2" accent1="accent1" accent2="accent2" accent3="accent3" accent4="accent4" accent5="accent5" accent6="accent6" hlink="hlink" folHlink="folHlink"/>
  <p:hf hdr="0" dt="0"/>
  <p:notesStyle>
    <a:lvl1pPr marL="114300" indent="-114300" algn="l" defTabSz="914400" rtl="0" eaLnBrk="1" latinLnBrk="0" hangingPunct="1">
      <a:spcBef>
        <a:spcPts val="800"/>
      </a:spcBef>
      <a:buClr>
        <a:srgbClr val="178CCB"/>
      </a:buClr>
      <a:buFont typeface="Arial" pitchFamily="34" charset="0"/>
      <a:buChar char="•"/>
      <a:defRPr sz="1200" b="0" i="0" kern="1200">
        <a:solidFill>
          <a:srgbClr val="052049"/>
        </a:solidFill>
        <a:latin typeface="Arial" panose="020B0604020202020204" pitchFamily="34" charset="0"/>
        <a:ea typeface="+mn-ea"/>
        <a:cs typeface="Arial" panose="020B0604020202020204" pitchFamily="34" charset="0"/>
      </a:defRPr>
    </a:lvl1pPr>
    <a:lvl2pPr marL="285750" indent="-112713" algn="l" defTabSz="914400" rtl="0" eaLnBrk="1" latinLnBrk="0" hangingPunct="1">
      <a:spcBef>
        <a:spcPts val="200"/>
      </a:spcBef>
      <a:buClr>
        <a:srgbClr val="178CCB"/>
      </a:buClr>
      <a:buFont typeface="Arial" pitchFamily="34" charset="0"/>
      <a:buChar char="•"/>
      <a:defRPr sz="1100" b="0" i="0" kern="1200">
        <a:solidFill>
          <a:srgbClr val="052049"/>
        </a:solidFill>
        <a:latin typeface="Arial" panose="020B0604020202020204" pitchFamily="34" charset="0"/>
        <a:ea typeface="+mn-ea"/>
        <a:cs typeface="Arial" panose="020B0604020202020204" pitchFamily="34" charset="0"/>
      </a:defRPr>
    </a:lvl2pPr>
    <a:lvl3pPr marL="403225" indent="-117475" algn="l" defTabSz="914400" rtl="0" eaLnBrk="1" latinLnBrk="0" hangingPunct="1">
      <a:spcBef>
        <a:spcPts val="200"/>
      </a:spcBef>
      <a:buClr>
        <a:srgbClr val="178CCB"/>
      </a:buClr>
      <a:buFont typeface="Arial" pitchFamily="34" charset="0"/>
      <a:buChar char="•"/>
      <a:defRPr sz="1050" b="0" i="0" kern="1200">
        <a:solidFill>
          <a:srgbClr val="052049"/>
        </a:solidFill>
        <a:latin typeface="Arial" panose="020B0604020202020204" pitchFamily="34" charset="0"/>
        <a:ea typeface="+mn-ea"/>
        <a:cs typeface="Arial" panose="020B0604020202020204" pitchFamily="34" charset="0"/>
      </a:defRPr>
    </a:lvl3pPr>
    <a:lvl4pPr marL="569913" indent="-112713" algn="l" defTabSz="914400" rtl="0" eaLnBrk="1" latinLnBrk="0" hangingPunct="1">
      <a:spcBef>
        <a:spcPts val="200"/>
      </a:spcBef>
      <a:buClr>
        <a:srgbClr val="178CCB"/>
      </a:buClr>
      <a:buFont typeface="Arial" pitchFamily="34" charset="0"/>
      <a:buChar char="•"/>
      <a:defRPr sz="1050" b="0" i="0" kern="1200">
        <a:solidFill>
          <a:srgbClr val="052049"/>
        </a:solidFill>
        <a:latin typeface="Arial" panose="020B0604020202020204" pitchFamily="34" charset="0"/>
        <a:ea typeface="+mn-ea"/>
        <a:cs typeface="Arial" panose="020B0604020202020204" pitchFamily="34" charset="0"/>
      </a:defRPr>
    </a:lvl4pPr>
    <a:lvl5pPr marL="457200" indent="114300" algn="l" defTabSz="914400" rtl="0" eaLnBrk="1" latinLnBrk="0" hangingPunct="1">
      <a:buFont typeface="Arial" pitchFamily="34" charset="0"/>
      <a:buChar char="•"/>
      <a:defRPr sz="1050" kern="1200">
        <a:solidFill>
          <a:schemeClr val="tx1"/>
        </a:solidFill>
        <a:latin typeface="+mn-lt"/>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34687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This part shows close-up examples of groups of traits that are genetically similar. For instance, it shows how certain skin conditions or immune diseases are grouped together because they share common genetic factors. This helps researchers understand which diseases might be treated similarly or have similar causes.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12</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546912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13</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446045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heatmap shows how groups of genes linked to different traits overlap with each other. It highlights areas where certain diseases or traits share a lot of genes, suggesting they might be connected through similar biological processes. For example, traits like autoimmune diseases, immune system cells, and psychological traits are grouped together, indicating potential shared genetic factors.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14</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269335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a:t>
            </a:r>
            <a:r>
              <a:rPr lang="en-US" dirty="0" err="1"/>
              <a:t>barplot</a:t>
            </a:r>
            <a:r>
              <a:rPr lang="en-US" dirty="0"/>
              <a:t> identifies the gene groups that are involved in the most different traits. The figure emphasizes that certain biological processes, like how cells communicate or how proteins are modified, are common to many different diseases or traits, making them key areas to study for potential treatments.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15</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2072116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part focuses on bone-related diseases and shows a network of genes that are important in these conditions. It highlights how certain genes are targets for existing drugs, which could be repurposed for treating these diseases. The colors in the network indicate whether a gene is linked to clinical trials, known disease variants, or mouse studies, helping researchers pinpoint which genes might be most important for new treatments.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16</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474069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part looks at allergies and related conditions, showing how genes in these diseases interact. Like the bone-related network, it highlights genes that could be important targets for new treatments, especially focusing on those already being tested in clinical trials or linked to known disease variants.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17</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7292039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18</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200549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The first heatmap shows how genes that are important in different immune-related diseases (like multiple sclerosis, rheumatoid arthritis, etc.) overlap. The second heatmap on the right shows where these genes are active in the body, such as in the spleen or bone marrow. This helps researchers understand which parts of the immune system are involved in these diseases.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19</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875538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network map shows how different groups of genes (modules) involved in immune diseases are connected. It highlights which genes are targets of drugs or have known roles in diseases. The colored circles and lines help to identify which genes are involved in multiple diseases, showing how these diseases might be related at the genetic level.</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20</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41075506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part focuses on specific genes that are critical for immune system diseases. It shows how these genes interact with each other and highlights which ones are being tested in clinical trials or are known to be involved in diseases. This detailed map helps researchers find key targets for developing new treatments for immune-related conditions.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21</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90763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3</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605773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22</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1281161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plot compares the importance scores (PPR percentiles) of different genes linked to IBD. The higher the score, the more connected the gene is within the network of IBD-related genes. The blue dots highlight the genes already suspected to be important for IBD, showing that many of these have high scores, indicating strong connections.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23</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946554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plot shows how different groups of genes rank in terms of their network scores. The more important the gene is considered (like curated IBD genes), the higher its score tends to be. This helps demonstrate that the network method is good at identifying important IBD genes because these genes tend to have higher scores.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24</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21310625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Simple Explanation</a:t>
            </a:r>
            <a:r>
              <a:rPr lang="en-US" dirty="0"/>
              <a:t>: This chart indicates how likely it is to find strong genetic evidence (low p-value SNPs) near genes that have high importance scores in the network. The higher the score (PPR percentile), the more likely these genes are to be near significant genetic markers, supporting the idea that these genes are important for IBD.</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25</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1770908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26</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575702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4</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565021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This panel shows the factors considered when predicting which genes might be causing a trait based on genetic data. It includes how close a genetic variant (SNP) is to a gene, how this affects the gene’s expression, and how likely the gene is to be involved in disease.</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5</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404322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This part explains the steps taken to use a network of protein interactions to find new genes that might be linked to traits or diseases. It starts by connecting genes to traits, spreads this information through the network, groups similar genes together, and then identifies the most important gene groups.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6</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2409342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This plot shows how many genes are initially linked to different types of diseases or traits. Each type of disease has a different number of starting genes, and the plot gives an idea of the range and median number of these genes.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7</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670660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This final panel shows how well the network approach predicts disease-related genes compared to random chance. The higher scores mean the method is effective in finding relevant genes, which are also potential drug targets.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8</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3975021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figure shows how many connections (edges) and elements (nodes) are in different parts of the interactome, which is a network of protein interactions. The largest component is from the STRING database, followed by the OTAR dataset. Smaller contributions come from </a:t>
            </a:r>
            <a:r>
              <a:rPr lang="en-US" dirty="0" err="1"/>
              <a:t>IntAct</a:t>
            </a:r>
            <a:r>
              <a:rPr lang="en-US" dirty="0"/>
              <a:t>, </a:t>
            </a:r>
            <a:r>
              <a:rPr lang="en-US" dirty="0" err="1"/>
              <a:t>Reactome</a:t>
            </a:r>
            <a:r>
              <a:rPr lang="en-US" dirty="0"/>
              <a:t>, and SIGNOR, showing how these sources combine to form a comprehensive network.</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9</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086045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 marR="0" lvl="0" indent="-114300" algn="l" defTabSz="914400" rtl="0" eaLnBrk="1" fontAlgn="auto" latinLnBrk="0" hangingPunct="1">
              <a:lnSpc>
                <a:spcPct val="100000"/>
              </a:lnSpc>
              <a:spcBef>
                <a:spcPts val="800"/>
              </a:spcBef>
              <a:spcAft>
                <a:spcPts val="0"/>
              </a:spcAft>
              <a:buClr>
                <a:srgbClr val="178CCB"/>
              </a:buClr>
              <a:buSzTx/>
              <a:buFont typeface="Arial" pitchFamily="34" charset="0"/>
              <a:buChar char="•"/>
              <a:tabLst/>
              <a:defRPr/>
            </a:pPr>
            <a:r>
              <a:rPr lang="en-US" b="1" dirty="0"/>
              <a:t>Simple Explanation</a:t>
            </a:r>
            <a:r>
              <a:rPr lang="en-US" dirty="0"/>
              <a:t>: The tree shows how different traits or diseases are related based on the genes they share. By looking at how these traits group together, scientists can see which traits might have similar genetic causes. The heatmap highlights how these groups of traits fall into different categories, like measurements, diseases, or other characteristics.</a:t>
            </a:r>
          </a:p>
          <a:p>
            <a:endParaRPr lang="en-US" dirty="0"/>
          </a:p>
        </p:txBody>
      </p:sp>
      <p:sp>
        <p:nvSpPr>
          <p:cNvPr id="4" name="Slide Number Placeholder 3"/>
          <p:cNvSpPr>
            <a:spLocks noGrp="1"/>
          </p:cNvSpPr>
          <p:nvPr>
            <p:ph type="sldNum" sz="quarter" idx="5"/>
          </p:nvPr>
        </p:nvSpPr>
        <p:spPr/>
        <p:txBody>
          <a:bodyPr/>
          <a:lstStyle/>
          <a:p>
            <a:pPr algn="r"/>
            <a:fld id="{111E5896-917A-4035-A860-408E1EC3CD51}" type="slidenum">
              <a:rPr lang="en-US" smtClean="0">
                <a:solidFill>
                  <a:srgbClr val="052049"/>
                </a:solidFill>
              </a:rPr>
              <a:pPr algn="r"/>
              <a:t>10</a:t>
            </a:fld>
            <a:endParaRPr lang="en-US" dirty="0">
              <a:solidFill>
                <a:srgbClr val="052049"/>
              </a:solidFill>
            </a:endParaRPr>
          </a:p>
        </p:txBody>
      </p:sp>
      <p:sp>
        <p:nvSpPr>
          <p:cNvPr id="5" name="Footer Placeholder 4"/>
          <p:cNvSpPr>
            <a:spLocks noGrp="1"/>
          </p:cNvSpPr>
          <p:nvPr>
            <p:ph type="ftr" sz="quarter" idx="4"/>
          </p:nvPr>
        </p:nvSpPr>
        <p:spPr/>
        <p:txBody>
          <a:bodyPr/>
          <a:lstStyle/>
          <a:p>
            <a:r>
              <a:rPr lang="en-US" sz="800">
                <a:solidFill>
                  <a:srgbClr val="052049"/>
                </a:solidFill>
              </a:rPr>
              <a:t>| [footer text here]</a:t>
            </a:r>
            <a:endParaRPr lang="en-US" sz="800" dirty="0">
              <a:solidFill>
                <a:srgbClr val="052049"/>
              </a:solidFill>
            </a:endParaRPr>
          </a:p>
        </p:txBody>
      </p:sp>
    </p:spTree>
    <p:extLst>
      <p:ext uri="{BB962C8B-B14F-4D97-AF65-F5344CB8AC3E}">
        <p14:creationId xmlns:p14="http://schemas.microsoft.com/office/powerpoint/2010/main" val="12882425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7.jpe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17.jpe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2.xml"/><Relationship Id="rId5" Type="http://schemas.openxmlformats.org/officeDocument/2006/relationships/image" Target="../media/image32.jpeg"/><Relationship Id="rId4" Type="http://schemas.openxmlformats.org/officeDocument/2006/relationships/image" Target="../media/image22.emf"/></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Master" Target="../slideMasters/slideMaster2.xml"/><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Master" Target="../slideMasters/slideMaster2.xml"/><Relationship Id="rId5" Type="http://schemas.openxmlformats.org/officeDocument/2006/relationships/image" Target="../media/image40.emf"/><Relationship Id="rId4" Type="http://schemas.openxmlformats.org/officeDocument/2006/relationships/image" Target="../media/image35.jpe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41.jpeg"/><Relationship Id="rId1" Type="http://schemas.openxmlformats.org/officeDocument/2006/relationships/slideMaster" Target="../slideMasters/slideMaster2.xml"/><Relationship Id="rId6" Type="http://schemas.openxmlformats.org/officeDocument/2006/relationships/image" Target="../media/image35.jpeg"/><Relationship Id="rId5" Type="http://schemas.openxmlformats.org/officeDocument/2006/relationships/image" Target="../media/image37.svg"/><Relationship Id="rId4" Type="http://schemas.openxmlformats.org/officeDocument/2006/relationships/image" Target="../media/image3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 Whit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428220" y="471851"/>
            <a:ext cx="1307578" cy="847504"/>
          </a:xfrm>
          <a:prstGeom prst="rect">
            <a:avLst/>
          </a:prstGeom>
        </p:spPr>
      </p:pic>
      <p:sp>
        <p:nvSpPr>
          <p:cNvPr id="2" name="Rectangle 1"/>
          <p:cNvSpPr/>
          <p:nvPr userDrawn="1"/>
        </p:nvSpPr>
        <p:spPr bwMode="auto">
          <a:xfrm>
            <a:off x="159026" y="4323522"/>
            <a:ext cx="8984974" cy="819978"/>
          </a:xfrm>
          <a:prstGeom prst="rect">
            <a:avLst/>
          </a:prstGeom>
          <a:solidFill>
            <a:schemeClr val="bg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22" name="Title 15"/>
          <p:cNvSpPr>
            <a:spLocks noGrp="1"/>
          </p:cNvSpPr>
          <p:nvPr>
            <p:ph type="title" hasCustomPrompt="1"/>
          </p:nvPr>
        </p:nvSpPr>
        <p:spPr>
          <a:xfrm>
            <a:off x="299201" y="1878497"/>
            <a:ext cx="6141359" cy="1311963"/>
          </a:xfrm>
        </p:spPr>
        <p:txBody>
          <a:bodyPr anchor="b">
            <a:noAutofit/>
          </a:bodyPr>
          <a:lstStyle>
            <a:lvl1pPr>
              <a:defRPr sz="3600" b="0" i="0" baseline="0">
                <a:solidFill>
                  <a:schemeClr val="tx1"/>
                </a:solidFill>
                <a:latin typeface="+mj-lt"/>
                <a:ea typeface="Helvetica Neue" panose="02000503000000020004" pitchFamily="2" charset="0"/>
                <a:cs typeface="Arial" panose="020B0604020202020204" pitchFamily="34" charset="0"/>
              </a:defRPr>
            </a:lvl1pPr>
          </a:lstStyle>
          <a:p>
            <a:r>
              <a:rPr lang="en-US" dirty="0"/>
              <a:t>Title Here</a:t>
            </a:r>
          </a:p>
        </p:txBody>
      </p:sp>
      <p:sp>
        <p:nvSpPr>
          <p:cNvPr id="23" name="Date Placeholder 4"/>
          <p:cNvSpPr>
            <a:spLocks noGrp="1"/>
          </p:cNvSpPr>
          <p:nvPr>
            <p:ph type="dt" sz="half" idx="2"/>
          </p:nvPr>
        </p:nvSpPr>
        <p:spPr>
          <a:xfrm>
            <a:off x="319200" y="4616419"/>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fld id="{D470D759-0E0E-8249-AFAC-A75A00A3758F}" type="datetime1">
              <a:rPr lang="en-US" smtClean="0"/>
              <a:t>9/25/24</a:t>
            </a:fld>
            <a:endParaRPr lang="en-US" dirty="0"/>
          </a:p>
        </p:txBody>
      </p:sp>
      <p:sp>
        <p:nvSpPr>
          <p:cNvPr id="24" name="Text Placeholder 2"/>
          <p:cNvSpPr>
            <a:spLocks noGrp="1"/>
          </p:cNvSpPr>
          <p:nvPr>
            <p:ph type="body" sz="quarter" idx="10" hasCustomPrompt="1"/>
          </p:nvPr>
        </p:nvSpPr>
        <p:spPr>
          <a:xfrm>
            <a:off x="317595" y="4102257"/>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25" name="Text Placeholder 3"/>
          <p:cNvSpPr>
            <a:spLocks noGrp="1"/>
          </p:cNvSpPr>
          <p:nvPr>
            <p:ph type="body" sz="quarter" idx="15" hasCustomPrompt="1"/>
          </p:nvPr>
        </p:nvSpPr>
        <p:spPr>
          <a:xfrm>
            <a:off x="302816" y="3185161"/>
            <a:ext cx="6147682"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Tree>
    <p:extLst>
      <p:ext uri="{BB962C8B-B14F-4D97-AF65-F5344CB8AC3E}">
        <p14:creationId xmlns:p14="http://schemas.microsoft.com/office/powerpoint/2010/main" val="1763073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Slide – Blue">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7" name="TextBox 6"/>
          <p:cNvSpPr txBox="1"/>
          <p:nvPr userDrawn="1"/>
        </p:nvSpPr>
        <p:spPr bwMode="auto">
          <a:xfrm>
            <a:off x="457203" y="198783"/>
            <a:ext cx="1192695" cy="2123658"/>
          </a:xfrm>
          <a:prstGeom prst="rect">
            <a:avLst/>
          </a:prstGeom>
          <a:noFill/>
          <a:ln w="19050" algn="ctr">
            <a:noFill/>
            <a:miter lim="800000"/>
            <a:headEnd/>
            <a:tailEnd/>
          </a:ln>
        </p:spPr>
        <p:txBody>
          <a:bodyPr wrap="square" lIns="0" tIns="0" rIns="0" bIns="0" rtlCol="0">
            <a:spAutoFit/>
          </a:bodyPr>
          <a:lstStyle/>
          <a:p>
            <a:r>
              <a:rPr lang="en-US" sz="13800" b="0" i="0" dirty="0">
                <a:solidFill>
                  <a:schemeClr val="accent1"/>
                </a:solidFill>
                <a:latin typeface="Arial" panose="020B0604020202020204" pitchFamily="34" charset="0"/>
                <a:ea typeface="Helvetica Neue" panose="02000503000000020004" pitchFamily="2" charset="0"/>
                <a:cs typeface="Arial" panose="020B0604020202020204" pitchFamily="34" charset="0"/>
              </a:rPr>
              <a:t>“</a:t>
            </a:r>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a:t>
            </a:r>
            <a:r>
              <a:rPr lang="en-US" dirty="0" err="1"/>
              <a:t>lorem</a:t>
            </a:r>
            <a:r>
              <a:rPr lang="en-US" dirty="0"/>
              <a:t> </a:t>
            </a:r>
            <a:r>
              <a:rPr lang="en-US" dirty="0" err="1"/>
              <a:t>ipsum</a:t>
            </a:r>
            <a:r>
              <a:rPr lang="en-US" dirty="0"/>
              <a:t>. </a:t>
            </a:r>
            <a:r>
              <a:rPr lang="en-US" dirty="0" err="1"/>
              <a:t>Ut</a:t>
            </a:r>
            <a:r>
              <a:rPr lang="en-US" dirty="0"/>
              <a:t> </a:t>
            </a:r>
            <a:r>
              <a:rPr lang="en-US" dirty="0" err="1"/>
              <a:t>enim</a:t>
            </a:r>
            <a:r>
              <a:rPr lang="en-US" dirty="0"/>
              <a:t> ad minim </a:t>
            </a:r>
            <a:r>
              <a:rPr lang="en-US" dirty="0" err="1"/>
              <a:t>quis</a:t>
            </a:r>
            <a:r>
              <a:rPr lang="en-US" dirty="0"/>
              <a:t> </a:t>
            </a:r>
            <a:r>
              <a:rPr lang="en-US" dirty="0" err="1"/>
              <a:t>nostrud</a:t>
            </a:r>
            <a:r>
              <a:rPr lang="en-US" dirty="0"/>
              <a:t>.</a:t>
            </a:r>
          </a:p>
        </p:txBody>
      </p:sp>
      <p:sp>
        <p:nvSpPr>
          <p:cNvPr id="12"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accent1"/>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Author’s Name</a:t>
            </a:r>
          </a:p>
        </p:txBody>
      </p:sp>
      <p:sp>
        <p:nvSpPr>
          <p:cNvPr id="13"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accent1"/>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Position Title</a:t>
            </a:r>
          </a:p>
        </p:txBody>
      </p:sp>
    </p:spTree>
    <p:extLst>
      <p:ext uri="{BB962C8B-B14F-4D97-AF65-F5344CB8AC3E}">
        <p14:creationId xmlns:p14="http://schemas.microsoft.com/office/powerpoint/2010/main" val="62082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 – Navy">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16" name="Title 15"/>
          <p:cNvSpPr>
            <a:spLocks noGrp="1"/>
          </p:cNvSpPr>
          <p:nvPr>
            <p:ph type="title" hasCustomPrompt="1"/>
          </p:nvPr>
        </p:nvSpPr>
        <p:spPr>
          <a:xfrm>
            <a:off x="453585" y="1754766"/>
            <a:ext cx="6593258" cy="1430138"/>
          </a:xfrm>
        </p:spPr>
        <p:txBody>
          <a:bodyPr anchor="ctr">
            <a:noAutofit/>
          </a:bodyPr>
          <a:lstStyle>
            <a:lvl1pPr>
              <a:defRPr sz="3600" b="0" i="0" baseline="0">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sp>
        <p:nvSpPr>
          <p:cNvPr id="2" name="Rectangle 1"/>
          <p:cNvSpPr/>
          <p:nvPr userDrawn="1"/>
        </p:nvSpPr>
        <p:spPr bwMode="auto">
          <a:xfrm>
            <a:off x="2" y="1769166"/>
            <a:ext cx="248479" cy="1411357"/>
          </a:xfrm>
          <a:prstGeom prst="rect">
            <a:avLst/>
          </a:prstGeom>
          <a:solidFill>
            <a:schemeClr val="tx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a typeface="Helvetica Neue" panose="02000503000000020004" pitchFamily="2" charset="0"/>
              <a:cs typeface="Arial" panose="020B0604020202020204" pitchFamily="34" charset="0"/>
            </a:endParaRPr>
          </a:p>
        </p:txBody>
      </p:sp>
    </p:spTree>
    <p:extLst>
      <p:ext uri="{BB962C8B-B14F-4D97-AF65-F5344CB8AC3E}">
        <p14:creationId xmlns:p14="http://schemas.microsoft.com/office/powerpoint/2010/main" val="1116822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 – Teal">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16" name="Title 15"/>
          <p:cNvSpPr>
            <a:spLocks noGrp="1"/>
          </p:cNvSpPr>
          <p:nvPr>
            <p:ph type="title" hasCustomPrompt="1"/>
          </p:nvPr>
        </p:nvSpPr>
        <p:spPr>
          <a:xfrm>
            <a:off x="453585" y="1754766"/>
            <a:ext cx="6593258" cy="1430138"/>
          </a:xfrm>
        </p:spPr>
        <p:txBody>
          <a:bodyPr anchor="ctr">
            <a:noAutofit/>
          </a:bodyPr>
          <a:lstStyle>
            <a:lvl1pPr>
              <a:defRPr sz="3600" b="0" i="0" baseline="0">
                <a:solidFill>
                  <a:schemeClr val="accent2"/>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sp>
        <p:nvSpPr>
          <p:cNvPr id="2" name="Rectangle 1"/>
          <p:cNvSpPr/>
          <p:nvPr userDrawn="1"/>
        </p:nvSpPr>
        <p:spPr bwMode="auto">
          <a:xfrm>
            <a:off x="2" y="1769166"/>
            <a:ext cx="248479" cy="1411357"/>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0" i="0" dirty="0" err="1">
              <a:solidFill>
                <a:schemeClr val="accent2"/>
              </a:solidFill>
              <a:latin typeface="Arial" panose="020B0604020202020204" pitchFamily="34" charset="0"/>
              <a:ea typeface="Helvetica Neue" panose="02000503000000020004" pitchFamily="2" charset="0"/>
              <a:cs typeface="Arial" panose="020B0604020202020204" pitchFamily="34" charset="0"/>
            </a:endParaRPr>
          </a:p>
        </p:txBody>
      </p:sp>
    </p:spTree>
    <p:extLst>
      <p:ext uri="{BB962C8B-B14F-4D97-AF65-F5344CB8AC3E}">
        <p14:creationId xmlns:p14="http://schemas.microsoft.com/office/powerpoint/2010/main" val="2138342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 – Blu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p>
            <a:r>
              <a:rPr lang="en-US"/>
              <a:t>Presentation Title</a:t>
            </a:r>
            <a:endParaRPr lang="en-US" dirty="0"/>
          </a:p>
        </p:txBody>
      </p:sp>
      <p:sp>
        <p:nvSpPr>
          <p:cNvPr id="14" name="Slide Number Placeholder 13"/>
          <p:cNvSpPr>
            <a:spLocks noGrp="1"/>
          </p:cNvSpPr>
          <p:nvPr>
            <p:ph type="sldNum" sz="quarter" idx="13"/>
          </p:nvPr>
        </p:nvSpPr>
        <p:spPr/>
        <p:txBody>
          <a:bodyPr/>
          <a:lstStyle/>
          <a:p>
            <a:fld id="{7BCC8D0D-EAEC-449D-9161-023DFF90F2E2}" type="slidenum">
              <a:rPr lang="en-US" smtClean="0"/>
              <a:pPr/>
              <a:t>‹#›</a:t>
            </a:fld>
            <a:endParaRPr lang="en-US" dirty="0"/>
          </a:p>
        </p:txBody>
      </p:sp>
      <p:sp>
        <p:nvSpPr>
          <p:cNvPr id="16" name="Title 15"/>
          <p:cNvSpPr>
            <a:spLocks noGrp="1"/>
          </p:cNvSpPr>
          <p:nvPr>
            <p:ph type="title" hasCustomPrompt="1"/>
          </p:nvPr>
        </p:nvSpPr>
        <p:spPr>
          <a:xfrm>
            <a:off x="453585" y="1754766"/>
            <a:ext cx="6593258" cy="1430138"/>
          </a:xfrm>
        </p:spPr>
        <p:txBody>
          <a:bodyPr anchor="ctr">
            <a:noAutofit/>
          </a:bodyPr>
          <a:lstStyle>
            <a:lvl1pPr>
              <a:defRPr sz="3600" b="0" i="0" baseline="0">
                <a:solidFill>
                  <a:schemeClr val="accent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sp>
        <p:nvSpPr>
          <p:cNvPr id="2" name="Rectangle 1"/>
          <p:cNvSpPr/>
          <p:nvPr userDrawn="1"/>
        </p:nvSpPr>
        <p:spPr bwMode="auto">
          <a:xfrm>
            <a:off x="2" y="1769166"/>
            <a:ext cx="248479" cy="1411357"/>
          </a:xfrm>
          <a:prstGeom prst="rect">
            <a:avLst/>
          </a:prstGeom>
          <a:solidFill>
            <a:schemeClr val="accent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Tree>
    <p:extLst>
      <p:ext uri="{BB962C8B-B14F-4D97-AF65-F5344CB8AC3E}">
        <p14:creationId xmlns:p14="http://schemas.microsoft.com/office/powerpoint/2010/main" val="685944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Blank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28700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Closing with logo – 1">
    <p:bg>
      <p:bgRef idx="1001">
        <a:schemeClr val="bg1"/>
      </p:bgRef>
    </p:bg>
    <p:spTree>
      <p:nvGrpSpPr>
        <p:cNvPr id="1" name=""/>
        <p:cNvGrpSpPr/>
        <p:nvPr/>
      </p:nvGrpSpPr>
      <p:grpSpPr>
        <a:xfrm>
          <a:off x="0" y="0"/>
          <a:ext cx="0" cy="0"/>
          <a:chOff x="0" y="0"/>
          <a:chExt cx="0" cy="0"/>
        </a:xfrm>
      </p:grpSpPr>
      <p:pic>
        <p:nvPicPr>
          <p:cNvPr id="4" name="Picture 41"/>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invGray">
          <a:xfrm>
            <a:off x="3865186" y="2032663"/>
            <a:ext cx="1571041" cy="1025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866785" y="2037522"/>
            <a:ext cx="1574426" cy="1023730"/>
          </a:xfrm>
          <a:prstGeom prst="rect">
            <a:avLst/>
          </a:prstGeom>
        </p:spPr>
      </p:pic>
    </p:spTree>
    <p:extLst>
      <p:ext uri="{BB962C8B-B14F-4D97-AF65-F5344CB8AC3E}">
        <p14:creationId xmlns:p14="http://schemas.microsoft.com/office/powerpoint/2010/main" val="14066553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Closing with logo – 2">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879213" y="1884801"/>
            <a:ext cx="1374274" cy="1373900"/>
          </a:xfrm>
          <a:prstGeom prst="rect">
            <a:avLst/>
          </a:prstGeom>
        </p:spPr>
      </p:pic>
    </p:spTree>
    <p:extLst>
      <p:ext uri="{BB962C8B-B14F-4D97-AF65-F5344CB8AC3E}">
        <p14:creationId xmlns:p14="http://schemas.microsoft.com/office/powerpoint/2010/main" val="18011672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ver – Blue1">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1905" y="241902"/>
            <a:ext cx="8902097" cy="4901598"/>
          </a:xfrm>
          <a:prstGeom prst="rect">
            <a:avLst/>
          </a:prstGeom>
        </p:spPr>
      </p:pic>
      <p:sp>
        <p:nvSpPr>
          <p:cNvPr id="2" name="Rectangle 1"/>
          <p:cNvSpPr/>
          <p:nvPr userDrawn="1"/>
        </p:nvSpPr>
        <p:spPr bwMode="auto">
          <a:xfrm>
            <a:off x="502920" y="1"/>
            <a:ext cx="5666935" cy="4304714"/>
          </a:xfrm>
          <a:prstGeom prst="rect">
            <a:avLst/>
          </a:prstGeom>
          <a:solidFill>
            <a:schemeClr val="tx1"/>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pic>
        <p:nvPicPr>
          <p:cNvPr id="11" name="Picture 10">
            <a:extLst>
              <a:ext uri="{FF2B5EF4-FFF2-40B4-BE49-F238E27FC236}">
                <a16:creationId xmlns:a16="http://schemas.microsoft.com/office/drawing/2014/main" id="{360D46ED-C45A-5D4E-AA02-EF9EDB0FA1CF}"/>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
        <p:nvSpPr>
          <p:cNvPr id="10" name="Date Placeholder 4"/>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199763C0-80D9-8D42-B900-9C5810713DB1}" type="datetime1">
              <a:rPr lang="en-US" smtClean="0"/>
              <a:t>9/25/24</a:t>
            </a:fld>
            <a:endParaRPr lang="en-US" dirty="0"/>
          </a:p>
        </p:txBody>
      </p:sp>
      <p:sp>
        <p:nvSpPr>
          <p:cNvPr id="12" name="Text Placeholder 2"/>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3" name="Title 15">
            <a:extLst>
              <a:ext uri="{FF2B5EF4-FFF2-40B4-BE49-F238E27FC236}">
                <a16:creationId xmlns:a16="http://schemas.microsoft.com/office/drawing/2014/main" id="{7DAA724C-3107-8C4A-A46D-AB498B3D6B3F}"/>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5" name="Text Placeholder 3">
            <a:extLst>
              <a:ext uri="{FF2B5EF4-FFF2-40B4-BE49-F238E27FC236}">
                <a16:creationId xmlns:a16="http://schemas.microsoft.com/office/drawing/2014/main" id="{A9573359-3223-304A-9E4E-E3990C977311}"/>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Tree>
    <p:extLst>
      <p:ext uri="{BB962C8B-B14F-4D97-AF65-F5344CB8AC3E}">
        <p14:creationId xmlns:p14="http://schemas.microsoft.com/office/powerpoint/2010/main" val="375286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48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ver – Teal1">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b="-1"/>
          <a:stretch/>
        </p:blipFill>
        <p:spPr>
          <a:xfrm>
            <a:off x="250522" y="244258"/>
            <a:ext cx="8893479" cy="4899242"/>
          </a:xfrm>
          <a:prstGeom prst="rect">
            <a:avLst/>
          </a:prstGeom>
        </p:spPr>
      </p:pic>
      <p:sp>
        <p:nvSpPr>
          <p:cNvPr id="2" name="Rectangle 1"/>
          <p:cNvSpPr/>
          <p:nvPr userDrawn="1"/>
        </p:nvSpPr>
        <p:spPr bwMode="auto">
          <a:xfrm>
            <a:off x="502920" y="1"/>
            <a:ext cx="5666935" cy="4304714"/>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4" name="Date Placeholder 4">
            <a:extLst>
              <a:ext uri="{FF2B5EF4-FFF2-40B4-BE49-F238E27FC236}">
                <a16:creationId xmlns:a16="http://schemas.microsoft.com/office/drawing/2014/main" id="{3BFC587D-F4CD-7648-95B7-35FDAB00708D}"/>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5E758B97-1F12-914B-8A88-08F79B27CB21}" type="datetime1">
              <a:rPr lang="en-US" smtClean="0"/>
              <a:t>9/25/24</a:t>
            </a:fld>
            <a:endParaRPr lang="en-US" dirty="0"/>
          </a:p>
        </p:txBody>
      </p:sp>
      <p:sp>
        <p:nvSpPr>
          <p:cNvPr id="15" name="Text Placeholder 2">
            <a:extLst>
              <a:ext uri="{FF2B5EF4-FFF2-40B4-BE49-F238E27FC236}">
                <a16:creationId xmlns:a16="http://schemas.microsoft.com/office/drawing/2014/main" id="{2321EFAD-F786-464B-B3E8-5DEEB972AF4D}"/>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0" name="Title 15">
            <a:extLst>
              <a:ext uri="{FF2B5EF4-FFF2-40B4-BE49-F238E27FC236}">
                <a16:creationId xmlns:a16="http://schemas.microsoft.com/office/drawing/2014/main" id="{1D80BBCD-01AA-2048-816B-1926C338266F}"/>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6" name="Text Placeholder 3">
            <a:extLst>
              <a:ext uri="{FF2B5EF4-FFF2-40B4-BE49-F238E27FC236}">
                <a16:creationId xmlns:a16="http://schemas.microsoft.com/office/drawing/2014/main" id="{CF776777-542E-DD44-ADA8-B722AD3865C3}"/>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11" name="Picture 10">
            <a:extLst>
              <a:ext uri="{FF2B5EF4-FFF2-40B4-BE49-F238E27FC236}">
                <a16:creationId xmlns:a16="http://schemas.microsoft.com/office/drawing/2014/main" id="{7BC7F4D8-5A99-1448-8564-FCC906597955}"/>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ver – Blue2">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1905" y="241902"/>
            <a:ext cx="8908063" cy="4901598"/>
          </a:xfrm>
          <a:prstGeom prst="rect">
            <a:avLst/>
          </a:prstGeom>
        </p:spPr>
      </p:pic>
      <p:sp>
        <p:nvSpPr>
          <p:cNvPr id="2" name="Rectangle 1"/>
          <p:cNvSpPr/>
          <p:nvPr userDrawn="1"/>
        </p:nvSpPr>
        <p:spPr bwMode="auto">
          <a:xfrm>
            <a:off x="502920" y="1"/>
            <a:ext cx="5666935" cy="4304714"/>
          </a:xfrm>
          <a:prstGeom prst="rect">
            <a:avLst/>
          </a:prstGeom>
          <a:solidFill>
            <a:schemeClr val="accent1"/>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5" name="Date Placeholder 4">
            <a:extLst>
              <a:ext uri="{FF2B5EF4-FFF2-40B4-BE49-F238E27FC236}">
                <a16:creationId xmlns:a16="http://schemas.microsoft.com/office/drawing/2014/main" id="{8CD1AB83-6DAD-CB4D-8F80-6559296DFFA5}"/>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E601DCD7-F394-9C47-9AE3-85303D673D5E}" type="datetime1">
              <a:rPr lang="en-US" smtClean="0"/>
              <a:t>9/25/24</a:t>
            </a:fld>
            <a:endParaRPr lang="en-US" dirty="0"/>
          </a:p>
        </p:txBody>
      </p:sp>
      <p:sp>
        <p:nvSpPr>
          <p:cNvPr id="16" name="Text Placeholder 2">
            <a:extLst>
              <a:ext uri="{FF2B5EF4-FFF2-40B4-BE49-F238E27FC236}">
                <a16:creationId xmlns:a16="http://schemas.microsoft.com/office/drawing/2014/main" id="{AD076ED3-B4CC-4448-9C8D-EE9C8E4EDB9A}"/>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2" name="Title 15">
            <a:extLst>
              <a:ext uri="{FF2B5EF4-FFF2-40B4-BE49-F238E27FC236}">
                <a16:creationId xmlns:a16="http://schemas.microsoft.com/office/drawing/2014/main" id="{B315E655-425B-6342-8FC5-549929A12CE9}"/>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8" name="Text Placeholder 3">
            <a:extLst>
              <a:ext uri="{FF2B5EF4-FFF2-40B4-BE49-F238E27FC236}">
                <a16:creationId xmlns:a16="http://schemas.microsoft.com/office/drawing/2014/main" id="{59D8CE0E-5F3B-3149-9E62-C9706A69F83B}"/>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9" name="Picture 8">
            <a:extLst>
              <a:ext uri="{FF2B5EF4-FFF2-40B4-BE49-F238E27FC236}">
                <a16:creationId xmlns:a16="http://schemas.microsoft.com/office/drawing/2014/main" id="{C7B8961A-B94A-D843-9BDD-2DC2524C1EC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Teal">
    <p:bg>
      <p:bgPr>
        <a:solidFill>
          <a:schemeClr val="accent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428220" y="478425"/>
            <a:ext cx="1297452" cy="840941"/>
          </a:xfrm>
          <a:prstGeom prst="rect">
            <a:avLst/>
          </a:prstGeom>
        </p:spPr>
      </p:pic>
      <p:sp>
        <p:nvSpPr>
          <p:cNvPr id="2" name="Rectangle 1"/>
          <p:cNvSpPr/>
          <p:nvPr userDrawn="1"/>
        </p:nvSpPr>
        <p:spPr bwMode="auto">
          <a:xfrm>
            <a:off x="159026" y="4323522"/>
            <a:ext cx="8984974" cy="819978"/>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15" name="Date Placeholder 4"/>
          <p:cNvSpPr>
            <a:spLocks noGrp="1"/>
          </p:cNvSpPr>
          <p:nvPr>
            <p:ph type="dt" sz="half" idx="2"/>
          </p:nvPr>
        </p:nvSpPr>
        <p:spPr>
          <a:xfrm>
            <a:off x="319200" y="4616419"/>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fld id="{D2C759A4-81DB-2B49-BAD8-20F4759D56E4}" type="datetime1">
              <a:rPr lang="en-US" smtClean="0"/>
              <a:t>9/25/24</a:t>
            </a:fld>
            <a:endParaRPr lang="en-US" dirty="0"/>
          </a:p>
        </p:txBody>
      </p:sp>
      <p:sp>
        <p:nvSpPr>
          <p:cNvPr id="17" name="Text Placeholder 3"/>
          <p:cNvSpPr>
            <a:spLocks noGrp="1"/>
          </p:cNvSpPr>
          <p:nvPr>
            <p:ph type="body" sz="quarter" idx="15" hasCustomPrompt="1"/>
          </p:nvPr>
        </p:nvSpPr>
        <p:spPr>
          <a:xfrm>
            <a:off x="302816" y="3185161"/>
            <a:ext cx="6147682"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10" name="Text Placeholder 2"/>
          <p:cNvSpPr>
            <a:spLocks noGrp="1"/>
          </p:cNvSpPr>
          <p:nvPr>
            <p:ph type="body" sz="quarter" idx="10" hasCustomPrompt="1"/>
          </p:nvPr>
        </p:nvSpPr>
        <p:spPr>
          <a:xfrm>
            <a:off x="317595" y="4102257"/>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1" name="Title 15">
            <a:extLst>
              <a:ext uri="{FF2B5EF4-FFF2-40B4-BE49-F238E27FC236}">
                <a16:creationId xmlns:a16="http://schemas.microsoft.com/office/drawing/2014/main" id="{A8F50CE7-BE49-DF46-A309-403467331352}"/>
              </a:ext>
            </a:extLst>
          </p:cNvPr>
          <p:cNvSpPr>
            <a:spLocks noGrp="1"/>
          </p:cNvSpPr>
          <p:nvPr>
            <p:ph type="title" hasCustomPrompt="1"/>
          </p:nvPr>
        </p:nvSpPr>
        <p:spPr>
          <a:xfrm>
            <a:off x="299201" y="1878497"/>
            <a:ext cx="6141359" cy="1311963"/>
          </a:xfrm>
        </p:spPr>
        <p:txBody>
          <a:bodyPr anchor="b">
            <a:noAutofit/>
          </a:bodyPr>
          <a:lstStyle>
            <a:lvl1pPr>
              <a:defRPr sz="3600" b="0" i="0" baseline="0">
                <a:solidFill>
                  <a:schemeClr val="tx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Title Here</a:t>
            </a:r>
          </a:p>
        </p:txBody>
      </p:sp>
    </p:spTree>
    <p:extLst>
      <p:ext uri="{BB962C8B-B14F-4D97-AF65-F5344CB8AC3E}">
        <p14:creationId xmlns:p14="http://schemas.microsoft.com/office/powerpoint/2010/main" val="5304207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ver – Teal2">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1905" y="241902"/>
            <a:ext cx="8902097" cy="4901598"/>
          </a:xfrm>
          <a:prstGeom prst="rect">
            <a:avLst/>
          </a:prstGeom>
        </p:spPr>
      </p:pic>
      <p:sp>
        <p:nvSpPr>
          <p:cNvPr id="2" name="Rectangle 1"/>
          <p:cNvSpPr/>
          <p:nvPr userDrawn="1"/>
        </p:nvSpPr>
        <p:spPr bwMode="auto">
          <a:xfrm>
            <a:off x="502920" y="1"/>
            <a:ext cx="5666935" cy="4304714"/>
          </a:xfrm>
          <a:prstGeom prst="rect">
            <a:avLst/>
          </a:prstGeom>
          <a:solidFill>
            <a:schemeClr val="bg1">
              <a:lumMod val="95000"/>
            </a:schemeClr>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5" name="Date Placeholder 4">
            <a:extLst>
              <a:ext uri="{FF2B5EF4-FFF2-40B4-BE49-F238E27FC236}">
                <a16:creationId xmlns:a16="http://schemas.microsoft.com/office/drawing/2014/main" id="{EA5AAF51-36B8-9940-ACBC-F45CDFBB60D9}"/>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cs typeface="Arial" panose="020B0604020202020204" pitchFamily="34" charset="0"/>
              </a:defRPr>
            </a:lvl1pPr>
          </a:lstStyle>
          <a:p>
            <a:fld id="{B4798F0E-CEC8-8A4D-A129-15694C617DB3}" type="datetime1">
              <a:rPr lang="en-US" smtClean="0"/>
              <a:t>9/25/24</a:t>
            </a:fld>
            <a:endParaRPr lang="en-US" dirty="0"/>
          </a:p>
        </p:txBody>
      </p:sp>
      <p:sp>
        <p:nvSpPr>
          <p:cNvPr id="16" name="Text Placeholder 2">
            <a:extLst>
              <a:ext uri="{FF2B5EF4-FFF2-40B4-BE49-F238E27FC236}">
                <a16:creationId xmlns:a16="http://schemas.microsoft.com/office/drawing/2014/main" id="{364A4BD1-BDC4-5847-8479-2F6EAA1BF060}"/>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pic>
        <p:nvPicPr>
          <p:cNvPr id="18" name="Picture 17">
            <a:extLst>
              <a:ext uri="{FF2B5EF4-FFF2-40B4-BE49-F238E27FC236}">
                <a16:creationId xmlns:a16="http://schemas.microsoft.com/office/drawing/2014/main" id="{845348B5-ADBC-3742-81A7-0E4C0038907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84690" y="241702"/>
            <a:ext cx="812800" cy="812579"/>
          </a:xfrm>
          <a:prstGeom prst="rect">
            <a:avLst/>
          </a:prstGeom>
        </p:spPr>
      </p:pic>
      <p:sp>
        <p:nvSpPr>
          <p:cNvPr id="10" name="Title 15">
            <a:extLst>
              <a:ext uri="{FF2B5EF4-FFF2-40B4-BE49-F238E27FC236}">
                <a16:creationId xmlns:a16="http://schemas.microsoft.com/office/drawing/2014/main" id="{3D807373-E9A5-9F41-8251-72DE5DC0C0B9}"/>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tx1"/>
                </a:solidFill>
                <a:latin typeface="+mj-lt"/>
              </a:defRPr>
            </a:lvl1pPr>
          </a:lstStyle>
          <a:p>
            <a:r>
              <a:rPr lang="en-US" dirty="0"/>
              <a:t>Title Here</a:t>
            </a:r>
          </a:p>
        </p:txBody>
      </p:sp>
      <p:sp>
        <p:nvSpPr>
          <p:cNvPr id="17" name="Text Placeholder 3">
            <a:extLst>
              <a:ext uri="{FF2B5EF4-FFF2-40B4-BE49-F238E27FC236}">
                <a16:creationId xmlns:a16="http://schemas.microsoft.com/office/drawing/2014/main" id="{FA66BC5E-F1DA-6A44-9B69-93266278F913}"/>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ver – Blue3">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1903" y="241703"/>
            <a:ext cx="8902097" cy="4901798"/>
          </a:xfrm>
          <a:prstGeom prst="rect">
            <a:avLst/>
          </a:prstGeom>
        </p:spPr>
      </p:pic>
      <p:sp>
        <p:nvSpPr>
          <p:cNvPr id="2" name="Rectangle 1"/>
          <p:cNvSpPr/>
          <p:nvPr userDrawn="1"/>
        </p:nvSpPr>
        <p:spPr bwMode="auto">
          <a:xfrm>
            <a:off x="502920" y="1"/>
            <a:ext cx="5666935" cy="4304714"/>
          </a:xfrm>
          <a:prstGeom prst="rect">
            <a:avLst/>
          </a:prstGeom>
          <a:solidFill>
            <a:schemeClr val="tx2"/>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5" name="Date Placeholder 4">
            <a:extLst>
              <a:ext uri="{FF2B5EF4-FFF2-40B4-BE49-F238E27FC236}">
                <a16:creationId xmlns:a16="http://schemas.microsoft.com/office/drawing/2014/main" id="{8CD1AB83-6DAD-CB4D-8F80-6559296DFFA5}"/>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295CD000-1EC0-AA42-B1CD-FDFAC651DA81}" type="datetime1">
              <a:rPr lang="en-US" smtClean="0"/>
              <a:t>9/25/24</a:t>
            </a:fld>
            <a:endParaRPr lang="en-US" dirty="0"/>
          </a:p>
        </p:txBody>
      </p:sp>
      <p:sp>
        <p:nvSpPr>
          <p:cNvPr id="16" name="Text Placeholder 2">
            <a:extLst>
              <a:ext uri="{FF2B5EF4-FFF2-40B4-BE49-F238E27FC236}">
                <a16:creationId xmlns:a16="http://schemas.microsoft.com/office/drawing/2014/main" id="{AD076ED3-B4CC-4448-9C8D-EE9C8E4EDB9A}"/>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2" name="Title 15">
            <a:extLst>
              <a:ext uri="{FF2B5EF4-FFF2-40B4-BE49-F238E27FC236}">
                <a16:creationId xmlns:a16="http://schemas.microsoft.com/office/drawing/2014/main" id="{B315E655-425B-6342-8FC5-549929A12CE9}"/>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8" name="Text Placeholder 3">
            <a:extLst>
              <a:ext uri="{FF2B5EF4-FFF2-40B4-BE49-F238E27FC236}">
                <a16:creationId xmlns:a16="http://schemas.microsoft.com/office/drawing/2014/main" id="{59D8CE0E-5F3B-3149-9E62-C9706A69F83B}"/>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9" name="Picture 8">
            <a:extLst>
              <a:ext uri="{FF2B5EF4-FFF2-40B4-BE49-F238E27FC236}">
                <a16:creationId xmlns:a16="http://schemas.microsoft.com/office/drawing/2014/main" id="{C7B8961A-B94A-D843-9BDD-2DC2524C1EC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Tree>
    <p:extLst>
      <p:ext uri="{BB962C8B-B14F-4D97-AF65-F5344CB8AC3E}">
        <p14:creationId xmlns:p14="http://schemas.microsoft.com/office/powerpoint/2010/main" val="2255495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ver – Violet">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241903" y="241703"/>
            <a:ext cx="8902097" cy="4901798"/>
          </a:xfrm>
          <a:prstGeom prst="rect">
            <a:avLst/>
          </a:prstGeom>
        </p:spPr>
      </p:pic>
      <p:sp>
        <p:nvSpPr>
          <p:cNvPr id="2" name="Rectangle 1"/>
          <p:cNvSpPr/>
          <p:nvPr userDrawn="1"/>
        </p:nvSpPr>
        <p:spPr bwMode="auto">
          <a:xfrm>
            <a:off x="502920" y="1"/>
            <a:ext cx="5666935" cy="4304714"/>
          </a:xfrm>
          <a:prstGeom prst="rect">
            <a:avLst/>
          </a:prstGeom>
          <a:solidFill>
            <a:schemeClr val="accent5"/>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5" name="Date Placeholder 4">
            <a:extLst>
              <a:ext uri="{FF2B5EF4-FFF2-40B4-BE49-F238E27FC236}">
                <a16:creationId xmlns:a16="http://schemas.microsoft.com/office/drawing/2014/main" id="{8CD1AB83-6DAD-CB4D-8F80-6559296DFFA5}"/>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B82CAA2A-5698-F649-A896-1B0C52B65B4D}" type="datetime1">
              <a:rPr lang="en-US" smtClean="0"/>
              <a:t>9/25/24</a:t>
            </a:fld>
            <a:endParaRPr lang="en-US" dirty="0"/>
          </a:p>
        </p:txBody>
      </p:sp>
      <p:sp>
        <p:nvSpPr>
          <p:cNvPr id="16" name="Text Placeholder 2">
            <a:extLst>
              <a:ext uri="{FF2B5EF4-FFF2-40B4-BE49-F238E27FC236}">
                <a16:creationId xmlns:a16="http://schemas.microsoft.com/office/drawing/2014/main" id="{AD076ED3-B4CC-4448-9C8D-EE9C8E4EDB9A}"/>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2" name="Title 15">
            <a:extLst>
              <a:ext uri="{FF2B5EF4-FFF2-40B4-BE49-F238E27FC236}">
                <a16:creationId xmlns:a16="http://schemas.microsoft.com/office/drawing/2014/main" id="{B315E655-425B-6342-8FC5-549929A12CE9}"/>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8" name="Text Placeholder 3">
            <a:extLst>
              <a:ext uri="{FF2B5EF4-FFF2-40B4-BE49-F238E27FC236}">
                <a16:creationId xmlns:a16="http://schemas.microsoft.com/office/drawing/2014/main" id="{59D8CE0E-5F3B-3149-9E62-C9706A69F83B}"/>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9" name="Picture 8">
            <a:extLst>
              <a:ext uri="{FF2B5EF4-FFF2-40B4-BE49-F238E27FC236}">
                <a16:creationId xmlns:a16="http://schemas.microsoft.com/office/drawing/2014/main" id="{C7B8961A-B94A-D843-9BDD-2DC2524C1EC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Tree>
    <p:extLst>
      <p:ext uri="{BB962C8B-B14F-4D97-AF65-F5344CB8AC3E}">
        <p14:creationId xmlns:p14="http://schemas.microsoft.com/office/powerpoint/2010/main" val="2779685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ver – Magenta">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241903" y="241703"/>
            <a:ext cx="8902097" cy="4901798"/>
          </a:xfrm>
          <a:prstGeom prst="rect">
            <a:avLst/>
          </a:prstGeom>
        </p:spPr>
      </p:pic>
      <p:sp>
        <p:nvSpPr>
          <p:cNvPr id="2" name="Rectangle 1"/>
          <p:cNvSpPr/>
          <p:nvPr userDrawn="1"/>
        </p:nvSpPr>
        <p:spPr bwMode="auto">
          <a:xfrm>
            <a:off x="502920" y="1"/>
            <a:ext cx="5666935" cy="4304714"/>
          </a:xfrm>
          <a:prstGeom prst="rect">
            <a:avLst/>
          </a:prstGeom>
          <a:solidFill>
            <a:schemeClr val="accent6"/>
          </a:solidFill>
          <a:ln w="19050" algn="ctr">
            <a:noFill/>
            <a:miter lim="800000"/>
            <a:headEnd/>
            <a:tailEnd/>
          </a:ln>
        </p:spPr>
        <p:txBody>
          <a:bodyPr wrap="none" rtlCol="0" anchor="ctr"/>
          <a:lstStyle/>
          <a:p>
            <a:pPr algn="ctr">
              <a:lnSpc>
                <a:spcPct val="90000"/>
              </a:lnSpc>
            </a:pPr>
            <a:endParaRPr lang="en-US" sz="1600" b="0" i="0" dirty="0" err="1">
              <a:solidFill>
                <a:schemeClr val="tx1"/>
              </a:solidFill>
              <a:latin typeface="Arial" panose="020B0604020202020204" pitchFamily="34" charset="0"/>
            </a:endParaRPr>
          </a:p>
        </p:txBody>
      </p:sp>
      <p:sp>
        <p:nvSpPr>
          <p:cNvPr id="15" name="Date Placeholder 4">
            <a:extLst>
              <a:ext uri="{FF2B5EF4-FFF2-40B4-BE49-F238E27FC236}">
                <a16:creationId xmlns:a16="http://schemas.microsoft.com/office/drawing/2014/main" id="{8CD1AB83-6DAD-CB4D-8F80-6559296DFFA5}"/>
              </a:ext>
            </a:extLst>
          </p:cNvPr>
          <p:cNvSpPr>
            <a:spLocks noGrp="1"/>
          </p:cNvSpPr>
          <p:nvPr>
            <p:ph type="dt" sz="half" idx="2"/>
          </p:nvPr>
        </p:nvSpPr>
        <p:spPr>
          <a:xfrm>
            <a:off x="686298" y="3869451"/>
            <a:ext cx="1925338" cy="178955"/>
          </a:xfrm>
          <a:prstGeom prst="rect">
            <a:avLst/>
          </a:prstGeom>
        </p:spPr>
        <p:txBody>
          <a:bodyPr vert="horz" wrap="square" lIns="91440" tIns="0" rIns="91440" bIns="0" rtlCol="0" anchor="b" anchorCtr="0">
            <a:noAutofit/>
          </a:bodyPr>
          <a:lstStyle>
            <a:lvl1pPr algn="l">
              <a:defRPr sz="1200" b="0" i="0">
                <a:solidFill>
                  <a:schemeClr val="bg1"/>
                </a:solidFill>
                <a:latin typeface="Arial" panose="020B0604020202020204" pitchFamily="34" charset="0"/>
                <a:cs typeface="Arial" panose="020B0604020202020204" pitchFamily="34" charset="0"/>
              </a:defRPr>
            </a:lvl1pPr>
          </a:lstStyle>
          <a:p>
            <a:fld id="{325E0E3E-37E7-624B-BD5B-F3FD27B58250}" type="datetime1">
              <a:rPr lang="en-US" smtClean="0"/>
              <a:t>9/25/24</a:t>
            </a:fld>
            <a:endParaRPr lang="en-US" dirty="0"/>
          </a:p>
        </p:txBody>
      </p:sp>
      <p:sp>
        <p:nvSpPr>
          <p:cNvPr id="16" name="Text Placeholder 2">
            <a:extLst>
              <a:ext uri="{FF2B5EF4-FFF2-40B4-BE49-F238E27FC236}">
                <a16:creationId xmlns:a16="http://schemas.microsoft.com/office/drawing/2014/main" id="{AD076ED3-B4CC-4448-9C8D-EE9C8E4EDB9A}"/>
              </a:ext>
            </a:extLst>
          </p:cNvPr>
          <p:cNvSpPr>
            <a:spLocks noGrp="1"/>
          </p:cNvSpPr>
          <p:nvPr>
            <p:ph type="body" sz="quarter" idx="10" hasCustomPrompt="1"/>
          </p:nvPr>
        </p:nvSpPr>
        <p:spPr>
          <a:xfrm>
            <a:off x="684693" y="3355289"/>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2" name="Title 15">
            <a:extLst>
              <a:ext uri="{FF2B5EF4-FFF2-40B4-BE49-F238E27FC236}">
                <a16:creationId xmlns:a16="http://schemas.microsoft.com/office/drawing/2014/main" id="{B315E655-425B-6342-8FC5-549929A12CE9}"/>
              </a:ext>
            </a:extLst>
          </p:cNvPr>
          <p:cNvSpPr>
            <a:spLocks noGrp="1"/>
          </p:cNvSpPr>
          <p:nvPr>
            <p:ph type="title" hasCustomPrompt="1"/>
          </p:nvPr>
        </p:nvSpPr>
        <p:spPr>
          <a:xfrm>
            <a:off x="669972" y="1127897"/>
            <a:ext cx="4976447" cy="1311963"/>
          </a:xfrm>
        </p:spPr>
        <p:txBody>
          <a:bodyPr anchor="b">
            <a:noAutofit/>
          </a:bodyPr>
          <a:lstStyle>
            <a:lvl1pPr>
              <a:defRPr sz="3600" b="0" i="0" baseline="0">
                <a:solidFill>
                  <a:schemeClr val="bg1"/>
                </a:solidFill>
                <a:latin typeface="+mj-lt"/>
              </a:defRPr>
            </a:lvl1pPr>
          </a:lstStyle>
          <a:p>
            <a:r>
              <a:rPr lang="en-US" dirty="0"/>
              <a:t>Title Here</a:t>
            </a:r>
          </a:p>
        </p:txBody>
      </p:sp>
      <p:sp>
        <p:nvSpPr>
          <p:cNvPr id="18" name="Text Placeholder 3">
            <a:extLst>
              <a:ext uri="{FF2B5EF4-FFF2-40B4-BE49-F238E27FC236}">
                <a16:creationId xmlns:a16="http://schemas.microsoft.com/office/drawing/2014/main" id="{59D8CE0E-5F3B-3149-9E62-C9706A69F83B}"/>
              </a:ext>
            </a:extLst>
          </p:cNvPr>
          <p:cNvSpPr>
            <a:spLocks noGrp="1"/>
          </p:cNvSpPr>
          <p:nvPr>
            <p:ph type="body" sz="quarter" idx="15" hasCustomPrompt="1"/>
          </p:nvPr>
        </p:nvSpPr>
        <p:spPr>
          <a:xfrm>
            <a:off x="673589" y="2526001"/>
            <a:ext cx="4972830" cy="508220"/>
          </a:xfrm>
          <a:prstGeom prst="rect">
            <a:avLst/>
          </a:prstGeom>
        </p:spPr>
        <p:txBody>
          <a:bodyPr>
            <a:noAutofit/>
          </a:bodyPr>
          <a:lstStyle>
            <a:lvl1pPr marL="0" indent="0" algn="l">
              <a:lnSpc>
                <a:spcPct val="100000"/>
              </a:lnSpc>
              <a:buNone/>
              <a:defRPr sz="1600" b="0" i="0">
                <a:solidFill>
                  <a:schemeClr val="bg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9" name="Picture 8">
            <a:extLst>
              <a:ext uri="{FF2B5EF4-FFF2-40B4-BE49-F238E27FC236}">
                <a16:creationId xmlns:a16="http://schemas.microsoft.com/office/drawing/2014/main" id="{C7B8961A-B94A-D843-9BDD-2DC2524C1EC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4690" y="241702"/>
            <a:ext cx="812800" cy="812800"/>
          </a:xfrm>
          <a:prstGeom prst="rect">
            <a:avLst/>
          </a:prstGeom>
        </p:spPr>
      </p:pic>
    </p:spTree>
    <p:extLst>
      <p:ext uri="{BB962C8B-B14F-4D97-AF65-F5344CB8AC3E}">
        <p14:creationId xmlns:p14="http://schemas.microsoft.com/office/powerpoint/2010/main" val="32970062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ver – Navy">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0" y="4136994"/>
            <a:ext cx="9144000" cy="1006506"/>
          </a:xfrm>
          <a:prstGeom prst="rect">
            <a:avLst/>
          </a:prstGeom>
          <a:solidFill>
            <a:schemeClr val="bg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15" name="Date Placeholder 4"/>
          <p:cNvSpPr>
            <a:spLocks noGrp="1"/>
          </p:cNvSpPr>
          <p:nvPr>
            <p:ph type="dt" sz="half" idx="2"/>
          </p:nvPr>
        </p:nvSpPr>
        <p:spPr>
          <a:xfrm>
            <a:off x="319200" y="4634178"/>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cs typeface="Arial" panose="020B0604020202020204" pitchFamily="34" charset="0"/>
              </a:defRPr>
            </a:lvl1pPr>
          </a:lstStyle>
          <a:p>
            <a:fld id="{E76EBEE4-9892-574D-BF3F-34A92DB1BEAF}" type="datetime1">
              <a:rPr lang="en-US" smtClean="0"/>
              <a:t>9/25/24</a:t>
            </a:fld>
            <a:endParaRPr lang="en-US" dirty="0"/>
          </a:p>
        </p:txBody>
      </p:sp>
      <p:sp>
        <p:nvSpPr>
          <p:cNvPr id="8" name="Text Placeholder 2"/>
          <p:cNvSpPr>
            <a:spLocks noGrp="1"/>
          </p:cNvSpPr>
          <p:nvPr>
            <p:ph type="body" sz="quarter" idx="10" hasCustomPrompt="1"/>
          </p:nvPr>
        </p:nvSpPr>
        <p:spPr>
          <a:xfrm>
            <a:off x="317595" y="4120016"/>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pic>
        <p:nvPicPr>
          <p:cNvPr id="9" name="Graphic 8">
            <a:extLst>
              <a:ext uri="{FF2B5EF4-FFF2-40B4-BE49-F238E27FC236}">
                <a16:creationId xmlns:a16="http://schemas.microsoft.com/office/drawing/2014/main" id="{E56506E1-BB8B-7045-8D57-C400CDE42A8B}"/>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68552" t="35459" r="2030" b="-21848"/>
          <a:stretch/>
        </p:blipFill>
        <p:spPr>
          <a:xfrm rot="5400000">
            <a:off x="2622550" y="-1377949"/>
            <a:ext cx="5143500" cy="7899400"/>
          </a:xfrm>
          <a:prstGeom prst="rect">
            <a:avLst/>
          </a:prstGeom>
        </p:spPr>
      </p:pic>
      <p:pic>
        <p:nvPicPr>
          <p:cNvPr id="11" name="Picture 10">
            <a:extLst>
              <a:ext uri="{FF2B5EF4-FFF2-40B4-BE49-F238E27FC236}">
                <a16:creationId xmlns:a16="http://schemas.microsoft.com/office/drawing/2014/main" id="{AB461EED-DF40-EF49-BA4F-8A8FD2939BAD}"/>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p:blipFill>
        <p:spPr>
          <a:xfrm>
            <a:off x="335411" y="303864"/>
            <a:ext cx="977866" cy="977866"/>
          </a:xfrm>
          <a:prstGeom prst="rect">
            <a:avLst/>
          </a:prstGeom>
        </p:spPr>
      </p:pic>
      <p:sp>
        <p:nvSpPr>
          <p:cNvPr id="10" name="Title 15">
            <a:extLst>
              <a:ext uri="{FF2B5EF4-FFF2-40B4-BE49-F238E27FC236}">
                <a16:creationId xmlns:a16="http://schemas.microsoft.com/office/drawing/2014/main" id="{65B08227-3138-BB41-8E3C-35CA4778CC1D}"/>
              </a:ext>
            </a:extLst>
          </p:cNvPr>
          <p:cNvSpPr>
            <a:spLocks noGrp="1"/>
          </p:cNvSpPr>
          <p:nvPr>
            <p:ph type="title" hasCustomPrompt="1"/>
          </p:nvPr>
        </p:nvSpPr>
        <p:spPr>
          <a:xfrm>
            <a:off x="337463" y="1418843"/>
            <a:ext cx="6437410" cy="1311963"/>
          </a:xfrm>
        </p:spPr>
        <p:txBody>
          <a:bodyPr anchor="b">
            <a:noAutofit/>
          </a:bodyPr>
          <a:lstStyle>
            <a:lvl1pPr>
              <a:defRPr sz="3600" b="0" i="0" baseline="0">
                <a:solidFill>
                  <a:schemeClr val="tx1"/>
                </a:solidFill>
                <a:latin typeface="+mj-lt"/>
              </a:defRPr>
            </a:lvl1pPr>
          </a:lstStyle>
          <a:p>
            <a:r>
              <a:rPr lang="en-US" dirty="0"/>
              <a:t>Title Here</a:t>
            </a:r>
          </a:p>
        </p:txBody>
      </p:sp>
      <p:sp>
        <p:nvSpPr>
          <p:cNvPr id="12" name="Text Placeholder 3">
            <a:extLst>
              <a:ext uri="{FF2B5EF4-FFF2-40B4-BE49-F238E27FC236}">
                <a16:creationId xmlns:a16="http://schemas.microsoft.com/office/drawing/2014/main" id="{E34A4266-EC7F-FD4B-9C3E-81E7A2295184}"/>
              </a:ext>
            </a:extLst>
          </p:cNvPr>
          <p:cNvSpPr>
            <a:spLocks noGrp="1"/>
          </p:cNvSpPr>
          <p:nvPr>
            <p:ph type="body" sz="quarter" idx="15" hasCustomPrompt="1"/>
          </p:nvPr>
        </p:nvSpPr>
        <p:spPr>
          <a:xfrm>
            <a:off x="341081" y="2816947"/>
            <a:ext cx="6432731"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Tree>
    <p:extLst>
      <p:ext uri="{BB962C8B-B14F-4D97-AF65-F5344CB8AC3E}">
        <p14:creationId xmlns:p14="http://schemas.microsoft.com/office/powerpoint/2010/main" val="1956331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26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over – Navy">
    <p:bg>
      <p:bgPr>
        <a:solidFill>
          <a:schemeClr val="accent1"/>
        </a:solidFill>
        <a:effectLst/>
      </p:bgPr>
    </p:bg>
    <p:spTree>
      <p:nvGrpSpPr>
        <p:cNvPr id="1" name=""/>
        <p:cNvGrpSpPr/>
        <p:nvPr/>
      </p:nvGrpSpPr>
      <p:grpSpPr>
        <a:xfrm>
          <a:off x="0" y="0"/>
          <a:ext cx="0" cy="0"/>
          <a:chOff x="0" y="0"/>
          <a:chExt cx="0" cy="0"/>
        </a:xfrm>
      </p:grpSpPr>
      <p:sp>
        <p:nvSpPr>
          <p:cNvPr id="15" name="Date Placeholder 4"/>
          <p:cNvSpPr>
            <a:spLocks noGrp="1"/>
          </p:cNvSpPr>
          <p:nvPr>
            <p:ph type="dt" sz="half" idx="2"/>
          </p:nvPr>
        </p:nvSpPr>
        <p:spPr>
          <a:xfrm>
            <a:off x="319200" y="4634178"/>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cs typeface="Arial" panose="020B0604020202020204" pitchFamily="34" charset="0"/>
              </a:defRPr>
            </a:lvl1pPr>
          </a:lstStyle>
          <a:p>
            <a:fld id="{98E9279F-0732-2D41-9F31-EB38C1C6965B}" type="datetime1">
              <a:rPr lang="en-US" smtClean="0"/>
              <a:t>9/25/24</a:t>
            </a:fld>
            <a:endParaRPr lang="en-US" dirty="0"/>
          </a:p>
        </p:txBody>
      </p:sp>
      <p:sp>
        <p:nvSpPr>
          <p:cNvPr id="8" name="Text Placeholder 2"/>
          <p:cNvSpPr>
            <a:spLocks noGrp="1"/>
          </p:cNvSpPr>
          <p:nvPr>
            <p:ph type="body" sz="quarter" idx="10" hasCustomPrompt="1"/>
          </p:nvPr>
        </p:nvSpPr>
        <p:spPr>
          <a:xfrm>
            <a:off x="317595" y="4120016"/>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0" name="Title 15">
            <a:extLst>
              <a:ext uri="{FF2B5EF4-FFF2-40B4-BE49-F238E27FC236}">
                <a16:creationId xmlns:a16="http://schemas.microsoft.com/office/drawing/2014/main" id="{65B08227-3138-BB41-8E3C-35CA4778CC1D}"/>
              </a:ext>
            </a:extLst>
          </p:cNvPr>
          <p:cNvSpPr>
            <a:spLocks noGrp="1"/>
          </p:cNvSpPr>
          <p:nvPr>
            <p:ph type="title" hasCustomPrompt="1"/>
          </p:nvPr>
        </p:nvSpPr>
        <p:spPr>
          <a:xfrm>
            <a:off x="337463" y="1418843"/>
            <a:ext cx="6437410" cy="1311963"/>
          </a:xfrm>
        </p:spPr>
        <p:txBody>
          <a:bodyPr anchor="b">
            <a:noAutofit/>
          </a:bodyPr>
          <a:lstStyle>
            <a:lvl1pPr>
              <a:defRPr sz="3600" b="0" i="0" baseline="0">
                <a:solidFill>
                  <a:schemeClr val="tx1"/>
                </a:solidFill>
                <a:latin typeface="+mj-lt"/>
              </a:defRPr>
            </a:lvl1pPr>
          </a:lstStyle>
          <a:p>
            <a:r>
              <a:rPr lang="en-US" dirty="0"/>
              <a:t>Title Here</a:t>
            </a:r>
          </a:p>
        </p:txBody>
      </p:sp>
      <p:sp>
        <p:nvSpPr>
          <p:cNvPr id="12" name="Text Placeholder 3">
            <a:extLst>
              <a:ext uri="{FF2B5EF4-FFF2-40B4-BE49-F238E27FC236}">
                <a16:creationId xmlns:a16="http://schemas.microsoft.com/office/drawing/2014/main" id="{E34A4266-EC7F-FD4B-9C3E-81E7A2295184}"/>
              </a:ext>
            </a:extLst>
          </p:cNvPr>
          <p:cNvSpPr>
            <a:spLocks noGrp="1"/>
          </p:cNvSpPr>
          <p:nvPr>
            <p:ph type="body" sz="quarter" idx="15" hasCustomPrompt="1"/>
          </p:nvPr>
        </p:nvSpPr>
        <p:spPr>
          <a:xfrm>
            <a:off x="341081" y="2816947"/>
            <a:ext cx="6432731"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16" name="Graphic 15">
            <a:extLst>
              <a:ext uri="{FF2B5EF4-FFF2-40B4-BE49-F238E27FC236}">
                <a16:creationId xmlns:a16="http://schemas.microsoft.com/office/drawing/2014/main" id="{29BA6BCF-2F1A-8443-A8DC-13CF462899A6}"/>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60227" t="19283" r="-18229" b="-22843"/>
          <a:stretch/>
        </p:blipFill>
        <p:spPr>
          <a:xfrm rot="5400000">
            <a:off x="2084133" y="-3768025"/>
            <a:ext cx="10362381" cy="9676016"/>
          </a:xfrm>
          <a:prstGeom prst="rect">
            <a:avLst/>
          </a:prstGeom>
        </p:spPr>
      </p:pic>
      <p:pic>
        <p:nvPicPr>
          <p:cNvPr id="9" name="Picture 8">
            <a:extLst>
              <a:ext uri="{FF2B5EF4-FFF2-40B4-BE49-F238E27FC236}">
                <a16:creationId xmlns:a16="http://schemas.microsoft.com/office/drawing/2014/main" id="{F28021FC-6CE9-D549-BE7A-5D94B0888C23}"/>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p:blipFill>
        <p:spPr>
          <a:xfrm>
            <a:off x="335411" y="303864"/>
            <a:ext cx="977866" cy="977866"/>
          </a:xfrm>
          <a:prstGeom prst="rect">
            <a:avLst/>
          </a:prstGeom>
        </p:spPr>
      </p:pic>
    </p:spTree>
    <p:extLst>
      <p:ext uri="{BB962C8B-B14F-4D97-AF65-F5344CB8AC3E}">
        <p14:creationId xmlns:p14="http://schemas.microsoft.com/office/powerpoint/2010/main" val="32660650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264"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Cover – Navy">
    <p:bg>
      <p:bgPr>
        <a:solidFill>
          <a:schemeClr val="accent2"/>
        </a:solidFill>
        <a:effectLst/>
      </p:bgPr>
    </p:bg>
    <p:spTree>
      <p:nvGrpSpPr>
        <p:cNvPr id="1" name=""/>
        <p:cNvGrpSpPr/>
        <p:nvPr/>
      </p:nvGrpSpPr>
      <p:grpSpPr>
        <a:xfrm>
          <a:off x="0" y="0"/>
          <a:ext cx="0" cy="0"/>
          <a:chOff x="0" y="0"/>
          <a:chExt cx="0" cy="0"/>
        </a:xfrm>
      </p:grpSpPr>
      <p:sp>
        <p:nvSpPr>
          <p:cNvPr id="15" name="Date Placeholder 4"/>
          <p:cNvSpPr>
            <a:spLocks noGrp="1"/>
          </p:cNvSpPr>
          <p:nvPr>
            <p:ph type="dt" sz="half" idx="2"/>
          </p:nvPr>
        </p:nvSpPr>
        <p:spPr>
          <a:xfrm>
            <a:off x="319200" y="4634178"/>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cs typeface="Arial" panose="020B0604020202020204" pitchFamily="34" charset="0"/>
              </a:defRPr>
            </a:lvl1pPr>
          </a:lstStyle>
          <a:p>
            <a:fld id="{574AEBC4-F1C6-964F-B3AF-AF09E45DE715}" type="datetime1">
              <a:rPr lang="en-US" smtClean="0"/>
              <a:t>9/25/24</a:t>
            </a:fld>
            <a:endParaRPr lang="en-US" dirty="0"/>
          </a:p>
        </p:txBody>
      </p:sp>
      <p:sp>
        <p:nvSpPr>
          <p:cNvPr id="8" name="Text Placeholder 2"/>
          <p:cNvSpPr>
            <a:spLocks noGrp="1"/>
          </p:cNvSpPr>
          <p:nvPr>
            <p:ph type="body" sz="quarter" idx="10" hasCustomPrompt="1"/>
          </p:nvPr>
        </p:nvSpPr>
        <p:spPr>
          <a:xfrm>
            <a:off x="317595" y="4120016"/>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0" name="Title 15">
            <a:extLst>
              <a:ext uri="{FF2B5EF4-FFF2-40B4-BE49-F238E27FC236}">
                <a16:creationId xmlns:a16="http://schemas.microsoft.com/office/drawing/2014/main" id="{65B08227-3138-BB41-8E3C-35CA4778CC1D}"/>
              </a:ext>
            </a:extLst>
          </p:cNvPr>
          <p:cNvSpPr>
            <a:spLocks noGrp="1"/>
          </p:cNvSpPr>
          <p:nvPr>
            <p:ph type="title" hasCustomPrompt="1"/>
          </p:nvPr>
        </p:nvSpPr>
        <p:spPr>
          <a:xfrm>
            <a:off x="337463" y="1418843"/>
            <a:ext cx="6437410" cy="1311963"/>
          </a:xfrm>
        </p:spPr>
        <p:txBody>
          <a:bodyPr anchor="b">
            <a:noAutofit/>
          </a:bodyPr>
          <a:lstStyle>
            <a:lvl1pPr>
              <a:defRPr sz="3600" b="0" i="0" baseline="0">
                <a:solidFill>
                  <a:schemeClr val="tx1"/>
                </a:solidFill>
                <a:latin typeface="+mj-lt"/>
              </a:defRPr>
            </a:lvl1pPr>
          </a:lstStyle>
          <a:p>
            <a:r>
              <a:rPr lang="en-US" dirty="0"/>
              <a:t>Title Here</a:t>
            </a:r>
          </a:p>
        </p:txBody>
      </p:sp>
      <p:sp>
        <p:nvSpPr>
          <p:cNvPr id="12" name="Text Placeholder 3">
            <a:extLst>
              <a:ext uri="{FF2B5EF4-FFF2-40B4-BE49-F238E27FC236}">
                <a16:creationId xmlns:a16="http://schemas.microsoft.com/office/drawing/2014/main" id="{E34A4266-EC7F-FD4B-9C3E-81E7A2295184}"/>
              </a:ext>
            </a:extLst>
          </p:cNvPr>
          <p:cNvSpPr>
            <a:spLocks noGrp="1"/>
          </p:cNvSpPr>
          <p:nvPr>
            <p:ph type="body" sz="quarter" idx="15" hasCustomPrompt="1"/>
          </p:nvPr>
        </p:nvSpPr>
        <p:spPr>
          <a:xfrm>
            <a:off x="341081" y="2816947"/>
            <a:ext cx="6432731"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13" name="Picture 12" descr="Background pattern&#10;&#10;Description automatically generated">
            <a:extLst>
              <a:ext uri="{FF2B5EF4-FFF2-40B4-BE49-F238E27FC236}">
                <a16:creationId xmlns:a16="http://schemas.microsoft.com/office/drawing/2014/main" id="{8A9B26ED-91EB-374C-A70F-3562EDE10CB7}"/>
              </a:ext>
            </a:extLst>
          </p:cNvPr>
          <p:cNvPicPr>
            <a:picLocks noChangeAspect="1"/>
          </p:cNvPicPr>
          <p:nvPr userDrawn="1"/>
        </p:nvPicPr>
        <p:blipFill rotWithShape="1">
          <a:blip r:embed="rId2" cstate="screen">
            <a:alphaModFix amt="25000"/>
            <a:extLst>
              <a:ext uri="{28A0092B-C50C-407E-A947-70E740481C1C}">
                <a14:useLocalDpi xmlns:a14="http://schemas.microsoft.com/office/drawing/2010/main"/>
              </a:ext>
            </a:extLst>
          </a:blip>
          <a:srcRect b="-8148"/>
          <a:stretch/>
        </p:blipFill>
        <p:spPr>
          <a:xfrm rot="10800000">
            <a:off x="2413325" y="62568"/>
            <a:ext cx="6730677" cy="1959529"/>
          </a:xfrm>
          <a:prstGeom prst="rect">
            <a:avLst/>
          </a:prstGeom>
        </p:spPr>
      </p:pic>
      <p:pic>
        <p:nvPicPr>
          <p:cNvPr id="9" name="Picture 8">
            <a:extLst>
              <a:ext uri="{FF2B5EF4-FFF2-40B4-BE49-F238E27FC236}">
                <a16:creationId xmlns:a16="http://schemas.microsoft.com/office/drawing/2014/main" id="{F7AD5338-76BD-4C47-9834-F2629B5325E5}"/>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335411" y="303864"/>
            <a:ext cx="977866" cy="977866"/>
          </a:xfrm>
          <a:prstGeom prst="rect">
            <a:avLst/>
          </a:prstGeom>
        </p:spPr>
      </p:pic>
    </p:spTree>
    <p:extLst>
      <p:ext uri="{BB962C8B-B14F-4D97-AF65-F5344CB8AC3E}">
        <p14:creationId xmlns:p14="http://schemas.microsoft.com/office/powerpoint/2010/main" val="2286180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264"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Cover – Navy">
    <p:bg>
      <p:bgPr>
        <a:solidFill>
          <a:schemeClr val="tx2"/>
        </a:solidFill>
        <a:effectLst/>
      </p:bgPr>
    </p:bg>
    <p:spTree>
      <p:nvGrpSpPr>
        <p:cNvPr id="1" name=""/>
        <p:cNvGrpSpPr/>
        <p:nvPr/>
      </p:nvGrpSpPr>
      <p:grpSpPr>
        <a:xfrm>
          <a:off x="0" y="0"/>
          <a:ext cx="0" cy="0"/>
          <a:chOff x="0" y="0"/>
          <a:chExt cx="0" cy="0"/>
        </a:xfrm>
      </p:grpSpPr>
      <p:sp>
        <p:nvSpPr>
          <p:cNvPr id="15" name="Date Placeholder 4"/>
          <p:cNvSpPr>
            <a:spLocks noGrp="1"/>
          </p:cNvSpPr>
          <p:nvPr>
            <p:ph type="dt" sz="half" idx="2"/>
          </p:nvPr>
        </p:nvSpPr>
        <p:spPr>
          <a:xfrm>
            <a:off x="319200" y="4634178"/>
            <a:ext cx="1925338" cy="178955"/>
          </a:xfrm>
          <a:prstGeom prst="rect">
            <a:avLst/>
          </a:prstGeom>
        </p:spPr>
        <p:txBody>
          <a:bodyPr vert="horz" wrap="square" lIns="91440" tIns="0" rIns="91440" bIns="0" rtlCol="0" anchor="b" anchorCtr="0">
            <a:noAutofit/>
          </a:bodyPr>
          <a:lstStyle>
            <a:lvl1pPr algn="l">
              <a:defRPr sz="1200" b="0" i="0">
                <a:solidFill>
                  <a:schemeClr val="bg2"/>
                </a:solidFill>
                <a:latin typeface="Arial" panose="020B0604020202020204" pitchFamily="34" charset="0"/>
                <a:cs typeface="Arial" panose="020B0604020202020204" pitchFamily="34" charset="0"/>
              </a:defRPr>
            </a:lvl1pPr>
          </a:lstStyle>
          <a:p>
            <a:fld id="{44BC1395-2AD9-8C4D-9E13-CE99F3E7EA24}" type="datetime1">
              <a:rPr lang="en-US" smtClean="0"/>
              <a:t>9/25/24</a:t>
            </a:fld>
            <a:endParaRPr lang="en-US" dirty="0"/>
          </a:p>
        </p:txBody>
      </p:sp>
      <p:sp>
        <p:nvSpPr>
          <p:cNvPr id="8" name="Text Placeholder 2"/>
          <p:cNvSpPr>
            <a:spLocks noGrp="1"/>
          </p:cNvSpPr>
          <p:nvPr>
            <p:ph type="body" sz="quarter" idx="10" hasCustomPrompt="1"/>
          </p:nvPr>
        </p:nvSpPr>
        <p:spPr>
          <a:xfrm>
            <a:off x="317595" y="4120016"/>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bg2"/>
                </a:solidFill>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sp>
        <p:nvSpPr>
          <p:cNvPr id="10" name="Title 15">
            <a:extLst>
              <a:ext uri="{FF2B5EF4-FFF2-40B4-BE49-F238E27FC236}">
                <a16:creationId xmlns:a16="http://schemas.microsoft.com/office/drawing/2014/main" id="{65B08227-3138-BB41-8E3C-35CA4778CC1D}"/>
              </a:ext>
            </a:extLst>
          </p:cNvPr>
          <p:cNvSpPr>
            <a:spLocks noGrp="1"/>
          </p:cNvSpPr>
          <p:nvPr>
            <p:ph type="title" hasCustomPrompt="1"/>
          </p:nvPr>
        </p:nvSpPr>
        <p:spPr>
          <a:xfrm>
            <a:off x="337463" y="1418843"/>
            <a:ext cx="6437410" cy="1311963"/>
          </a:xfrm>
        </p:spPr>
        <p:txBody>
          <a:bodyPr anchor="b">
            <a:noAutofit/>
          </a:bodyPr>
          <a:lstStyle>
            <a:lvl1pPr>
              <a:defRPr sz="3600" b="0" i="0" baseline="0">
                <a:solidFill>
                  <a:schemeClr val="bg2"/>
                </a:solidFill>
                <a:latin typeface="+mj-lt"/>
              </a:defRPr>
            </a:lvl1pPr>
          </a:lstStyle>
          <a:p>
            <a:r>
              <a:rPr lang="en-US" dirty="0"/>
              <a:t>Title Here</a:t>
            </a:r>
          </a:p>
        </p:txBody>
      </p:sp>
      <p:sp>
        <p:nvSpPr>
          <p:cNvPr id="12" name="Text Placeholder 3">
            <a:extLst>
              <a:ext uri="{FF2B5EF4-FFF2-40B4-BE49-F238E27FC236}">
                <a16:creationId xmlns:a16="http://schemas.microsoft.com/office/drawing/2014/main" id="{E34A4266-EC7F-FD4B-9C3E-81E7A2295184}"/>
              </a:ext>
            </a:extLst>
          </p:cNvPr>
          <p:cNvSpPr>
            <a:spLocks noGrp="1"/>
          </p:cNvSpPr>
          <p:nvPr>
            <p:ph type="body" sz="quarter" idx="15" hasCustomPrompt="1"/>
          </p:nvPr>
        </p:nvSpPr>
        <p:spPr>
          <a:xfrm>
            <a:off x="341081" y="2816947"/>
            <a:ext cx="6432731" cy="508220"/>
          </a:xfrm>
          <a:prstGeom prst="rect">
            <a:avLst/>
          </a:prstGeom>
        </p:spPr>
        <p:txBody>
          <a:bodyPr>
            <a:noAutofit/>
          </a:bodyPr>
          <a:lstStyle>
            <a:lvl1pPr marL="0" indent="0" algn="l">
              <a:lnSpc>
                <a:spcPct val="100000"/>
              </a:lnSpc>
              <a:buNone/>
              <a:defRPr sz="1600" b="0" i="0">
                <a:solidFill>
                  <a:schemeClr val="bg2"/>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pic>
        <p:nvPicPr>
          <p:cNvPr id="14" name="Picture 13">
            <a:extLst>
              <a:ext uri="{FF2B5EF4-FFF2-40B4-BE49-F238E27FC236}">
                <a16:creationId xmlns:a16="http://schemas.microsoft.com/office/drawing/2014/main" id="{D478ACD5-01D7-EA49-A1A8-0D5AC50A0B5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99681" y="305870"/>
            <a:ext cx="999731" cy="999459"/>
          </a:xfrm>
          <a:prstGeom prst="rect">
            <a:avLst/>
          </a:prstGeom>
        </p:spPr>
      </p:pic>
      <p:sp>
        <p:nvSpPr>
          <p:cNvPr id="18" name="Freeform 77">
            <a:extLst>
              <a:ext uri="{FF2B5EF4-FFF2-40B4-BE49-F238E27FC236}">
                <a16:creationId xmlns:a16="http://schemas.microsoft.com/office/drawing/2014/main" id="{09D6DA44-3D41-5E45-80B2-97B2B0E76C11}"/>
              </a:ext>
            </a:extLst>
          </p:cNvPr>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a typeface="Helvetica Neue" panose="02000503000000020004" pitchFamily="2" charset="0"/>
              <a:cs typeface="Arial" panose="020B0604020202020204" pitchFamily="34" charset="0"/>
            </a:endParaRPr>
          </a:p>
        </p:txBody>
      </p:sp>
      <p:pic>
        <p:nvPicPr>
          <p:cNvPr id="2" name="Picture 1">
            <a:extLst>
              <a:ext uri="{FF2B5EF4-FFF2-40B4-BE49-F238E27FC236}">
                <a16:creationId xmlns:a16="http://schemas.microsoft.com/office/drawing/2014/main" id="{504723CD-1F5B-804C-A079-FE3D1017AF2B}"/>
              </a:ext>
            </a:extLst>
          </p:cNvPr>
          <p:cNvPicPr>
            <a:picLocks noChangeAspect="1"/>
          </p:cNvPicPr>
          <p:nvPr userDrawn="1"/>
        </p:nvPicPr>
        <p:blipFill rotWithShape="1">
          <a:blip r:embed="rId3" cstate="screen">
            <a:alphaModFix amt="45000"/>
            <a:extLst>
              <a:ext uri="{28A0092B-C50C-407E-A947-70E740481C1C}">
                <a14:useLocalDpi xmlns:a14="http://schemas.microsoft.com/office/drawing/2010/main"/>
              </a:ext>
            </a:extLst>
          </a:blip>
          <a:srcRect r="32084"/>
          <a:stretch/>
        </p:blipFill>
        <p:spPr>
          <a:xfrm>
            <a:off x="2244538" y="183586"/>
            <a:ext cx="6899462" cy="1686849"/>
          </a:xfrm>
          <a:prstGeom prst="rect">
            <a:avLst/>
          </a:prstGeom>
        </p:spPr>
      </p:pic>
    </p:spTree>
    <p:extLst>
      <p:ext uri="{BB962C8B-B14F-4D97-AF65-F5344CB8AC3E}">
        <p14:creationId xmlns:p14="http://schemas.microsoft.com/office/powerpoint/2010/main" val="25139842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extLst>
    <p:ext uri="{DCECCB84-F9BA-43D5-87BE-67443E8EF086}">
      <p15:sldGuideLst xmlns:p15="http://schemas.microsoft.com/office/powerpoint/2012/main">
        <p15:guide id="1" orient="horz" pos="1620" userDrawn="1">
          <p15:clr>
            <a:srgbClr val="FBAE40"/>
          </p15:clr>
        </p15:guide>
        <p15:guide id="2" pos="264"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ullet Slide-Navy">
    <p:bg>
      <p:bgRef idx="1001">
        <a:schemeClr val="bg2"/>
      </p:bgRef>
    </p:bg>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16" name="Title 15"/>
          <p:cNvSpPr>
            <a:spLocks noGrp="1"/>
          </p:cNvSpPr>
          <p:nvPr>
            <p:ph type="title" hasCustomPrompt="1"/>
          </p:nvPr>
        </p:nvSpPr>
        <p:spPr>
          <a:xfrm>
            <a:off x="453585" y="318751"/>
            <a:ext cx="8173580" cy="458587"/>
          </a:xfrm>
          <a:prstGeom prst="rect">
            <a:avLst/>
          </a:prstGeo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4" name="Text Placeholder 3"/>
          <p:cNvSpPr>
            <a:spLocks noGrp="1"/>
          </p:cNvSpPr>
          <p:nvPr>
            <p:ph type="body" sz="quarter" idx="15" hasCustomPrompt="1"/>
          </p:nvPr>
        </p:nvSpPr>
        <p:spPr>
          <a:xfrm>
            <a:off x="457202" y="695741"/>
            <a:ext cx="8169964" cy="357809"/>
          </a:xfrm>
          <a:prstGeom prst="rect">
            <a:avLst/>
          </a:prstGeom>
        </p:spPr>
        <p:txBody>
          <a:bodyPr>
            <a:noAutofit/>
          </a:bodyPr>
          <a:lstStyle>
            <a:lvl1pPr marL="0" indent="0">
              <a:lnSpc>
                <a:spcPct val="100000"/>
              </a:lnSpc>
              <a:buNone/>
              <a:defRPr sz="1800" b="0" i="0">
                <a:latin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7" name="Text Placeholder 3"/>
          <p:cNvSpPr>
            <a:spLocks noGrp="1"/>
          </p:cNvSpPr>
          <p:nvPr>
            <p:ph idx="1"/>
          </p:nvPr>
        </p:nvSpPr>
        <p:spPr>
          <a:xfrm>
            <a:off x="459685" y="1401417"/>
            <a:ext cx="8137665" cy="2932045"/>
          </a:xfrm>
          <a:prstGeom prst="rect">
            <a:avLst/>
          </a:prstGeom>
        </p:spPr>
        <p:txBody>
          <a:bodyPr vert="horz" lIns="91440" tIns="45720" rIns="91440" bIns="45720" rtlCol="0">
            <a:noAutofit/>
          </a:bodyPr>
          <a:lstStyle>
            <a:lvl1pPr>
              <a:buClr>
                <a:schemeClr val="accent1"/>
              </a:buClr>
              <a:defRPr b="0" i="0"/>
            </a:lvl1pPr>
            <a:lvl2pPr>
              <a:buClr>
                <a:schemeClr val="tx1"/>
              </a:buClr>
              <a:defRPr b="0" i="0"/>
            </a:lvl2pPr>
            <a:lvl3pPr>
              <a:buClr>
                <a:schemeClr val="accent1"/>
              </a:buClr>
              <a:defRPr b="0" i="0"/>
            </a:lvl3pPr>
            <a:lvl4pPr>
              <a:buClr>
                <a:schemeClr val="tx1"/>
              </a:buClr>
              <a:defRPr b="0" i="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752162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Slide – Navy">
    <p:bg>
      <p:bgRef idx="1001">
        <a:schemeClr val="bg2"/>
      </p:bgRef>
    </p:bg>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Tree>
    <p:extLst>
      <p:ext uri="{BB962C8B-B14F-4D97-AF65-F5344CB8AC3E}">
        <p14:creationId xmlns:p14="http://schemas.microsoft.com/office/powerpoint/2010/main" val="1375574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Blue">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159026" y="4323522"/>
            <a:ext cx="8984974" cy="819978"/>
          </a:xfrm>
          <a:prstGeom prst="rect">
            <a:avLst/>
          </a:prstGeom>
          <a:solidFill>
            <a:schemeClr val="bg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14" name="Title 15"/>
          <p:cNvSpPr>
            <a:spLocks noGrp="1"/>
          </p:cNvSpPr>
          <p:nvPr>
            <p:ph type="title" hasCustomPrompt="1"/>
          </p:nvPr>
        </p:nvSpPr>
        <p:spPr>
          <a:xfrm>
            <a:off x="299201" y="1878497"/>
            <a:ext cx="6141359" cy="1311963"/>
          </a:xfrm>
        </p:spPr>
        <p:txBody>
          <a:bodyPr anchor="b">
            <a:noAutofit/>
          </a:bodyPr>
          <a:lstStyle>
            <a:lvl1pPr>
              <a:defRPr sz="3600" b="0" i="0" baseline="0">
                <a:solidFill>
                  <a:schemeClr val="tx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Title Here</a:t>
            </a:r>
          </a:p>
        </p:txBody>
      </p:sp>
      <p:sp>
        <p:nvSpPr>
          <p:cNvPr id="15" name="Date Placeholder 4"/>
          <p:cNvSpPr>
            <a:spLocks noGrp="1"/>
          </p:cNvSpPr>
          <p:nvPr>
            <p:ph type="dt" sz="half" idx="2"/>
          </p:nvPr>
        </p:nvSpPr>
        <p:spPr>
          <a:xfrm>
            <a:off x="319200" y="4616419"/>
            <a:ext cx="1925338" cy="178955"/>
          </a:xfrm>
          <a:prstGeom prst="rect">
            <a:avLst/>
          </a:prstGeom>
        </p:spPr>
        <p:txBody>
          <a:bodyPr vert="horz" wrap="square" lIns="91440" tIns="0" rIns="91440" bIns="0" rtlCol="0" anchor="b" anchorCtr="0">
            <a:noAutofit/>
          </a:bodyPr>
          <a:lstStyle>
            <a:lvl1pPr algn="l">
              <a:defRPr sz="12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fld id="{4AD83FAE-0AD2-084F-918F-E696D117757B}" type="datetime1">
              <a:rPr lang="en-US" smtClean="0"/>
              <a:t>9/25/24</a:t>
            </a:fld>
            <a:endParaRPr lang="en-US" dirty="0"/>
          </a:p>
        </p:txBody>
      </p:sp>
      <p:sp>
        <p:nvSpPr>
          <p:cNvPr id="17" name="Text Placeholder 3"/>
          <p:cNvSpPr>
            <a:spLocks noGrp="1"/>
          </p:cNvSpPr>
          <p:nvPr>
            <p:ph type="body" sz="quarter" idx="15" hasCustomPrompt="1"/>
          </p:nvPr>
        </p:nvSpPr>
        <p:spPr>
          <a:xfrm>
            <a:off x="302816" y="3185161"/>
            <a:ext cx="6147682" cy="508220"/>
          </a:xfrm>
          <a:prstGeom prst="rect">
            <a:avLst/>
          </a:prstGeom>
        </p:spPr>
        <p:txBody>
          <a:bodyPr>
            <a:noAutofit/>
          </a:bodyPr>
          <a:lstStyle>
            <a:lvl1pPr marL="0" indent="0" algn="l">
              <a:lnSpc>
                <a:spcPct val="100000"/>
              </a:lnSpc>
              <a:buNone/>
              <a:defRPr sz="16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10" name="Text Placeholder 2"/>
          <p:cNvSpPr>
            <a:spLocks noGrp="1"/>
          </p:cNvSpPr>
          <p:nvPr>
            <p:ph type="body" sz="quarter" idx="10" hasCustomPrompt="1"/>
          </p:nvPr>
        </p:nvSpPr>
        <p:spPr>
          <a:xfrm>
            <a:off x="317595" y="4102257"/>
            <a:ext cx="4191461" cy="426719"/>
          </a:xfrm>
          <a:prstGeom prst="rect">
            <a:avLst/>
          </a:prstGeom>
        </p:spPr>
        <p:txBody>
          <a:bodyPr vert="horz" wrap="square" lIns="91440" tIns="0" rIns="91440" bIns="0" rtlCol="0" anchor="b" anchorCtr="0">
            <a:noAutofit/>
          </a:bodyPr>
          <a:lstStyle>
            <a:lvl1pPr marL="0" indent="0">
              <a:lnSpc>
                <a:spcPct val="100000"/>
              </a:lnSpc>
              <a:spcBef>
                <a:spcPts val="0"/>
              </a:spcBef>
              <a:spcAft>
                <a:spcPts val="0"/>
              </a:spcAft>
              <a:buNone/>
              <a:defRPr lang="en-US" sz="1600" b="0" i="0" baseline="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a:defRPr lang="en-US" sz="1800" dirty="0" smtClean="0">
                <a:latin typeface="+mn-lt"/>
              </a:defRPr>
            </a:lvl2pPr>
            <a:lvl3pPr>
              <a:defRPr lang="en-US" sz="1800" dirty="0" smtClean="0">
                <a:latin typeface="+mn-lt"/>
              </a:defRPr>
            </a:lvl3pPr>
            <a:lvl4pPr>
              <a:defRPr lang="en-US" sz="1800" dirty="0" smtClean="0">
                <a:latin typeface="+mn-lt"/>
              </a:defRPr>
            </a:lvl4pPr>
            <a:lvl5pPr>
              <a:defRPr lang="en-US" sz="1800" dirty="0">
                <a:latin typeface="+mn-lt"/>
              </a:defRPr>
            </a:lvl5pPr>
          </a:lstStyle>
          <a:p>
            <a:pPr marL="0" lvl="0"/>
            <a:r>
              <a:rPr lang="en-US" dirty="0"/>
              <a:t>Presenter’s Name</a:t>
            </a:r>
          </a:p>
        </p:txBody>
      </p:sp>
      <p:pic>
        <p:nvPicPr>
          <p:cNvPr id="9" name="Picture 8">
            <a:extLst>
              <a:ext uri="{FF2B5EF4-FFF2-40B4-BE49-F238E27FC236}">
                <a16:creationId xmlns:a16="http://schemas.microsoft.com/office/drawing/2014/main" id="{44418279-066F-DC44-B86B-14E3FAD25D8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428220" y="478425"/>
            <a:ext cx="1297452" cy="840941"/>
          </a:xfrm>
          <a:prstGeom prst="rect">
            <a:avLst/>
          </a:prstGeom>
        </p:spPr>
      </p:pic>
    </p:spTree>
    <p:extLst>
      <p:ext uri="{BB962C8B-B14F-4D97-AF65-F5344CB8AC3E}">
        <p14:creationId xmlns:p14="http://schemas.microsoft.com/office/powerpoint/2010/main" val="1530133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 Slide – Navy">
    <p:bg>
      <p:bgRef idx="1001">
        <a:schemeClr val="bg2"/>
      </p:bgRef>
    </p:bg>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5" name="Chart Placeholder 2"/>
          <p:cNvSpPr>
            <a:spLocks noGrp="1"/>
          </p:cNvSpPr>
          <p:nvPr>
            <p:ph type="chart" sz="quarter" idx="14"/>
          </p:nvPr>
        </p:nvSpPr>
        <p:spPr>
          <a:xfrm>
            <a:off x="268359" y="352446"/>
            <a:ext cx="8587407" cy="3972812"/>
          </a:xfrm>
          <a:prstGeom prst="rect">
            <a:avLst/>
          </a:prstGeom>
        </p:spPr>
        <p:txBody>
          <a:bodyPr>
            <a:normAutofit/>
          </a:bodyPr>
          <a:lstStyle>
            <a:lvl1pPr marL="0" indent="0">
              <a:buNone/>
              <a:defRPr b="0" i="0"/>
            </a:lvl1pPr>
          </a:lstStyle>
          <a:p>
            <a:r>
              <a:rPr lang="en-US" dirty="0"/>
              <a:t>Click icon to add chart</a:t>
            </a:r>
          </a:p>
        </p:txBody>
      </p:sp>
    </p:spTree>
    <p:extLst>
      <p:ext uri="{BB962C8B-B14F-4D97-AF65-F5344CB8AC3E}">
        <p14:creationId xmlns:p14="http://schemas.microsoft.com/office/powerpoint/2010/main" val="628926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Slide – Navy">
    <p:bg>
      <p:bgRef idx="1001">
        <a:schemeClr val="bg2"/>
      </p:bgRef>
    </p:bg>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11" name="Title 15"/>
          <p:cNvSpPr>
            <a:spLocks noGrp="1"/>
          </p:cNvSpPr>
          <p:nvPr>
            <p:ph type="title" hasCustomPrompt="1"/>
          </p:nvPr>
        </p:nvSpPr>
        <p:spPr>
          <a:xfrm>
            <a:off x="453585" y="318751"/>
            <a:ext cx="8173580" cy="458587"/>
          </a:xfrm>
          <a:prstGeom prst="rect">
            <a:avLst/>
          </a:prstGeo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12" name="Text Placeholder 3"/>
          <p:cNvSpPr>
            <a:spLocks noGrp="1"/>
          </p:cNvSpPr>
          <p:nvPr>
            <p:ph type="body" sz="quarter" idx="15" hasCustomPrompt="1"/>
          </p:nvPr>
        </p:nvSpPr>
        <p:spPr>
          <a:xfrm>
            <a:off x="457202" y="695741"/>
            <a:ext cx="8169964" cy="334897"/>
          </a:xfrm>
          <a:prstGeom prst="rect">
            <a:avLst/>
          </a:prstGeom>
        </p:spPr>
        <p:txBody>
          <a:bodyPr>
            <a:noAutofit/>
          </a:bodyPr>
          <a:lstStyle>
            <a:lvl1pPr marL="0" indent="0">
              <a:lnSpc>
                <a:spcPct val="100000"/>
              </a:lnSpc>
              <a:buNone/>
              <a:defRPr sz="1800" b="0" i="0">
                <a:latin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8" name="Content Placeholder 3"/>
          <p:cNvSpPr>
            <a:spLocks noGrp="1"/>
          </p:cNvSpPr>
          <p:nvPr>
            <p:ph sz="quarter" idx="18" hasCustomPrompt="1"/>
          </p:nvPr>
        </p:nvSpPr>
        <p:spPr>
          <a:xfrm>
            <a:off x="456925" y="1420744"/>
            <a:ext cx="3826840" cy="2853083"/>
          </a:xfrm>
          <a:prstGeom prst="rect">
            <a:avLst/>
          </a:prstGeom>
        </p:spPr>
        <p:txBody>
          <a:bodyPr/>
          <a:lstStyle>
            <a:lvl1pPr>
              <a:defRPr b="0" i="0"/>
            </a:lvl1pPr>
            <a:lvl2pPr>
              <a:buClr>
                <a:schemeClr val="tx1"/>
              </a:buClr>
              <a:defRPr b="0" i="0"/>
            </a:lvl2pPr>
            <a:lvl3pPr>
              <a:defRPr b="0" i="0"/>
            </a:lvl3pPr>
            <a:lvl4pPr>
              <a:buClr>
                <a:schemeClr val="tx1"/>
              </a:buClr>
              <a:defRPr b="0" i="0"/>
            </a:lvl4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9" name="Content Placeholder 3"/>
          <p:cNvSpPr>
            <a:spLocks noGrp="1"/>
          </p:cNvSpPr>
          <p:nvPr>
            <p:ph sz="quarter" idx="19" hasCustomPrompt="1"/>
          </p:nvPr>
        </p:nvSpPr>
        <p:spPr>
          <a:xfrm>
            <a:off x="4790386" y="1420744"/>
            <a:ext cx="3826840" cy="2853083"/>
          </a:xfrm>
          <a:prstGeom prst="rect">
            <a:avLst/>
          </a:prstGeom>
        </p:spPr>
        <p:txBody>
          <a:bodyPr/>
          <a:lstStyle>
            <a:lvl1pPr>
              <a:defRPr b="0" i="0"/>
            </a:lvl1pPr>
            <a:lvl2pPr>
              <a:buClr>
                <a:schemeClr val="tx1"/>
              </a:buClr>
              <a:defRPr b="0" i="0"/>
            </a:lvl2pPr>
            <a:lvl3pPr>
              <a:defRPr b="0" i="0"/>
            </a:lvl3pPr>
            <a:lvl4pPr>
              <a:buClr>
                <a:schemeClr val="tx1"/>
              </a:buClr>
              <a:defRPr b="0" i="0"/>
            </a:lvl4pPr>
          </a:lstStyle>
          <a:p>
            <a:pPr lvl="0"/>
            <a:r>
              <a:rPr lang="en-US" dirty="0"/>
              <a:t>Click to add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488187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ullet Slide-White">
    <p:bg>
      <p:bgRef idx="1001">
        <a:schemeClr val="bg1"/>
      </p:bgRef>
    </p:bg>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7" name="Title 15"/>
          <p:cNvSpPr>
            <a:spLocks noGrp="1"/>
          </p:cNvSpPr>
          <p:nvPr>
            <p:ph type="title" hasCustomPrompt="1"/>
          </p:nvPr>
        </p:nvSpPr>
        <p:spPr>
          <a:xfrm>
            <a:off x="453585" y="318751"/>
            <a:ext cx="8173580" cy="458587"/>
          </a:xfrm>
          <a:prstGeom prst="rect">
            <a:avLst/>
          </a:prstGeo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9" name="Text Placeholder 3"/>
          <p:cNvSpPr>
            <a:spLocks noGrp="1"/>
          </p:cNvSpPr>
          <p:nvPr>
            <p:ph type="body" sz="quarter" idx="15" hasCustomPrompt="1"/>
          </p:nvPr>
        </p:nvSpPr>
        <p:spPr>
          <a:xfrm>
            <a:off x="457202" y="695741"/>
            <a:ext cx="8169964" cy="334897"/>
          </a:xfrm>
          <a:prstGeom prst="rect">
            <a:avLst/>
          </a:prstGeom>
        </p:spPr>
        <p:txBody>
          <a:bodyPr>
            <a:noAutofit/>
          </a:bodyPr>
          <a:lstStyle>
            <a:lvl1pPr marL="0" indent="0">
              <a:lnSpc>
                <a:spcPct val="100000"/>
              </a:lnSpc>
              <a:buNone/>
              <a:defRPr sz="1800" b="0" i="0">
                <a:latin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11" name="Text Placeholder 3"/>
          <p:cNvSpPr>
            <a:spLocks noGrp="1"/>
          </p:cNvSpPr>
          <p:nvPr>
            <p:ph idx="1"/>
          </p:nvPr>
        </p:nvSpPr>
        <p:spPr>
          <a:xfrm>
            <a:off x="459685" y="1401417"/>
            <a:ext cx="8137665" cy="2932045"/>
          </a:xfrm>
          <a:prstGeom prst="rect">
            <a:avLst/>
          </a:prstGeom>
        </p:spPr>
        <p:txBody>
          <a:bodyPr vert="horz" lIns="91440" tIns="45720" rIns="91440" bIns="45720" rtlCol="0">
            <a:noAutofit/>
          </a:bodyPr>
          <a:lstStyle>
            <a:lvl1pPr>
              <a:defRPr b="0" i="0"/>
            </a:lvl1pPr>
            <a:lvl2pPr>
              <a:defRPr b="0" i="0"/>
            </a:lvl2pPr>
            <a:lvl3pPr>
              <a:defRPr b="0" i="0"/>
            </a:lvl3pPr>
            <a:lvl4pPr>
              <a:defRPr b="0" i="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1036582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Slide – Whit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6" name="Chart Placeholder 2"/>
          <p:cNvSpPr>
            <a:spLocks noGrp="1"/>
          </p:cNvSpPr>
          <p:nvPr>
            <p:ph type="chart" sz="quarter" idx="14"/>
          </p:nvPr>
        </p:nvSpPr>
        <p:spPr>
          <a:xfrm>
            <a:off x="268359" y="352446"/>
            <a:ext cx="8587407" cy="3972812"/>
          </a:xfrm>
          <a:prstGeom prst="rect">
            <a:avLst/>
          </a:prstGeom>
        </p:spPr>
        <p:txBody>
          <a:bodyPr>
            <a:normAutofit/>
          </a:bodyPr>
          <a:lstStyle>
            <a:lvl1pPr marL="0" indent="0">
              <a:buNone/>
              <a:defRPr b="0" i="0"/>
            </a:lvl1pPr>
          </a:lstStyle>
          <a:p>
            <a:r>
              <a:rPr lang="en-US" dirty="0"/>
              <a:t>Click icon to add chart</a:t>
            </a:r>
          </a:p>
        </p:txBody>
      </p:sp>
    </p:spTree>
    <p:extLst>
      <p:ext uri="{BB962C8B-B14F-4D97-AF65-F5344CB8AC3E}">
        <p14:creationId xmlns:p14="http://schemas.microsoft.com/office/powerpoint/2010/main" val="1220903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Slide – Whit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vl1pPr>
          </a:lstStyle>
          <a:p>
            <a:fld id="{7BCC8D0D-EAEC-449D-9161-023DFF90F2E2}" type="slidenum">
              <a:rPr lang="en-US" smtClean="0"/>
              <a:pPr/>
              <a:t>‹#›</a:t>
            </a:fld>
            <a:endParaRPr lang="en-US" dirty="0"/>
          </a:p>
        </p:txBody>
      </p:sp>
      <p:sp>
        <p:nvSpPr>
          <p:cNvPr id="11" name="Title 15"/>
          <p:cNvSpPr>
            <a:spLocks noGrp="1"/>
          </p:cNvSpPr>
          <p:nvPr>
            <p:ph type="title" hasCustomPrompt="1"/>
          </p:nvPr>
        </p:nvSpPr>
        <p:spPr>
          <a:xfrm>
            <a:off x="453585" y="318751"/>
            <a:ext cx="8173580" cy="458587"/>
          </a:xfrm>
          <a:prstGeom prst="rect">
            <a:avLst/>
          </a:prstGeo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12" name="Text Placeholder 3"/>
          <p:cNvSpPr>
            <a:spLocks noGrp="1"/>
          </p:cNvSpPr>
          <p:nvPr>
            <p:ph type="body" sz="quarter" idx="15" hasCustomPrompt="1"/>
          </p:nvPr>
        </p:nvSpPr>
        <p:spPr>
          <a:xfrm>
            <a:off x="457202" y="695741"/>
            <a:ext cx="8169964" cy="334897"/>
          </a:xfrm>
          <a:prstGeom prst="rect">
            <a:avLst/>
          </a:prstGeom>
        </p:spPr>
        <p:txBody>
          <a:bodyPr>
            <a:noAutofit/>
          </a:bodyPr>
          <a:lstStyle>
            <a:lvl1pPr marL="0" indent="0">
              <a:lnSpc>
                <a:spcPct val="100000"/>
              </a:lnSpc>
              <a:buNone/>
              <a:defRPr sz="1800" b="0" i="0">
                <a:latin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8" name="Content Placeholder 3"/>
          <p:cNvSpPr>
            <a:spLocks noGrp="1"/>
          </p:cNvSpPr>
          <p:nvPr>
            <p:ph sz="quarter" idx="18" hasCustomPrompt="1"/>
          </p:nvPr>
        </p:nvSpPr>
        <p:spPr>
          <a:xfrm>
            <a:off x="456925" y="1420744"/>
            <a:ext cx="3826840" cy="2853083"/>
          </a:xfrm>
          <a:prstGeom prst="rect">
            <a:avLst/>
          </a:prstGeom>
        </p:spPr>
        <p:txBody>
          <a:bodyPr/>
          <a:lstStyle>
            <a:lvl1pPr>
              <a:buClr>
                <a:schemeClr val="accent1"/>
              </a:buClr>
              <a:defRPr b="0" i="0"/>
            </a:lvl1pPr>
            <a:lvl2pPr>
              <a:buClr>
                <a:schemeClr val="accent1"/>
              </a:buClr>
              <a:defRPr b="0" i="0"/>
            </a:lvl2pPr>
            <a:lvl3pPr>
              <a:buClr>
                <a:schemeClr val="accent1"/>
              </a:buClr>
              <a:defRPr b="0" i="0"/>
            </a:lvl3pPr>
            <a:lvl4pPr>
              <a:buClr>
                <a:schemeClr val="accent1"/>
              </a:buClr>
              <a:defRPr b="0" i="0"/>
            </a:lvl4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9" name="Content Placeholder 3"/>
          <p:cNvSpPr>
            <a:spLocks noGrp="1"/>
          </p:cNvSpPr>
          <p:nvPr>
            <p:ph sz="quarter" idx="19" hasCustomPrompt="1"/>
          </p:nvPr>
        </p:nvSpPr>
        <p:spPr>
          <a:xfrm>
            <a:off x="4790386" y="1420744"/>
            <a:ext cx="3826840" cy="2853083"/>
          </a:xfrm>
          <a:prstGeom prst="rect">
            <a:avLst/>
          </a:prstGeom>
        </p:spPr>
        <p:txBody>
          <a:bodyPr/>
          <a:lstStyle>
            <a:lvl1pPr>
              <a:buClr>
                <a:schemeClr val="accent1"/>
              </a:buClr>
              <a:defRPr b="0" i="0"/>
            </a:lvl1pPr>
            <a:lvl2pPr>
              <a:buClr>
                <a:schemeClr val="accent1"/>
              </a:buClr>
              <a:defRPr b="0" i="0"/>
            </a:lvl2pPr>
            <a:lvl3pPr>
              <a:buClr>
                <a:schemeClr val="accent1"/>
              </a:buClr>
              <a:defRPr b="0" i="0"/>
            </a:lvl3pPr>
            <a:lvl4pPr>
              <a:buClr>
                <a:schemeClr val="accent1"/>
              </a:buClr>
              <a:defRPr b="0" i="0"/>
            </a:lvl4pPr>
          </a:lstStyle>
          <a:p>
            <a:pPr lvl="0"/>
            <a:r>
              <a:rPr lang="en-US" dirty="0"/>
              <a:t>Click to add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97927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ote Slide – Blue">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a:t>
            </a:r>
            <a:r>
              <a:rPr lang="en-US" dirty="0" err="1"/>
              <a:t>lorem</a:t>
            </a:r>
            <a:r>
              <a:rPr lang="en-US" dirty="0"/>
              <a:t> </a:t>
            </a:r>
            <a:r>
              <a:rPr lang="en-US" dirty="0" err="1"/>
              <a:t>ipsum</a:t>
            </a:r>
            <a:r>
              <a:rPr lang="en-US" dirty="0"/>
              <a:t>. </a:t>
            </a:r>
            <a:r>
              <a:rPr lang="en-US" dirty="0" err="1"/>
              <a:t>Ut</a:t>
            </a:r>
            <a:r>
              <a:rPr lang="en-US" dirty="0"/>
              <a:t> </a:t>
            </a:r>
            <a:r>
              <a:rPr lang="en-US" dirty="0" err="1"/>
              <a:t>enim</a:t>
            </a:r>
            <a:r>
              <a:rPr lang="en-US" dirty="0"/>
              <a:t> ad minim </a:t>
            </a:r>
            <a:r>
              <a:rPr lang="en-US" dirty="0" err="1"/>
              <a:t>quis</a:t>
            </a:r>
            <a:r>
              <a:rPr lang="en-US" dirty="0"/>
              <a:t> </a:t>
            </a:r>
            <a:r>
              <a:rPr lang="en-US" dirty="0" err="1"/>
              <a:t>nostrud</a:t>
            </a:r>
            <a:r>
              <a:rPr lang="en-US" dirty="0"/>
              <a:t>.</a:t>
            </a:r>
          </a:p>
        </p:txBody>
      </p:sp>
      <p:sp>
        <p:nvSpPr>
          <p:cNvPr id="10"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accent1"/>
                </a:solidFill>
                <a:latin typeface="Arial" panose="020B0604020202020204" pitchFamily="34" charset="0"/>
              </a:defRPr>
            </a:lvl1pPr>
          </a:lstStyle>
          <a:p>
            <a:pPr lvl="0"/>
            <a:r>
              <a:rPr lang="en-US" dirty="0"/>
              <a:t>Author’s Name</a:t>
            </a:r>
          </a:p>
        </p:txBody>
      </p:sp>
      <p:sp>
        <p:nvSpPr>
          <p:cNvPr id="13" name="Rectangle 12"/>
          <p:cNvSpPr/>
          <p:nvPr userDrawn="1"/>
        </p:nvSpPr>
        <p:spPr bwMode="auto">
          <a:xfrm>
            <a:off x="496956" y="2"/>
            <a:ext cx="1073426" cy="1182754"/>
          </a:xfrm>
          <a:prstGeom prst="rect">
            <a:avLst/>
          </a:prstGeom>
          <a:solidFill>
            <a:schemeClr val="accent1"/>
          </a:solidFill>
          <a:ln w="19050" algn="ctr">
            <a:noFill/>
            <a:miter lim="800000"/>
            <a:headEnd/>
            <a:tailEnd/>
          </a:ln>
        </p:spPr>
        <p:txBody>
          <a:bodyPr wrap="none" rtlCol="0" anchor="ctr"/>
          <a:lstStyle/>
          <a:p>
            <a:pPr algn="ctr">
              <a:lnSpc>
                <a:spcPct val="90000"/>
              </a:lnSpc>
            </a:pPr>
            <a:endParaRPr lang="en-US" sz="1600" b="0" i="0" dirty="0" err="1">
              <a:solidFill>
                <a:srgbClr val="90BD31"/>
              </a:solidFill>
              <a:latin typeface="Arial" panose="020B0604020202020204" pitchFamily="34" charset="0"/>
            </a:endParaRPr>
          </a:p>
        </p:txBody>
      </p:sp>
      <p:sp>
        <p:nvSpPr>
          <p:cNvPr id="12" name="TextBox 11"/>
          <p:cNvSpPr txBox="1"/>
          <p:nvPr userDrawn="1"/>
        </p:nvSpPr>
        <p:spPr bwMode="auto">
          <a:xfrm>
            <a:off x="434629" y="0"/>
            <a:ext cx="1192695" cy="2123658"/>
          </a:xfrm>
          <a:prstGeom prst="rect">
            <a:avLst/>
          </a:prstGeom>
          <a:noFill/>
          <a:ln w="19050" algn="ctr">
            <a:noFill/>
            <a:miter lim="800000"/>
            <a:headEnd/>
            <a:tailEnd/>
          </a:ln>
        </p:spPr>
        <p:txBody>
          <a:bodyPr wrap="square" lIns="0" tIns="0" rIns="0" bIns="0" rtlCol="0" anchor="ctr">
            <a:spAutoFit/>
          </a:bodyPr>
          <a:lstStyle/>
          <a:p>
            <a:pPr algn="ctr"/>
            <a:r>
              <a:rPr lang="en-US" sz="13800" b="0" i="0" dirty="0">
                <a:solidFill>
                  <a:schemeClr val="bg2"/>
                </a:solidFill>
                <a:latin typeface="Arial" panose="020B0604020202020204" pitchFamily="34" charset="0"/>
              </a:rPr>
              <a:t>“</a:t>
            </a:r>
          </a:p>
        </p:txBody>
      </p:sp>
      <p:sp>
        <p:nvSpPr>
          <p:cNvPr id="11"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accent1"/>
                </a:solidFill>
                <a:latin typeface="Arial" panose="020B0604020202020204" pitchFamily="34" charset="0"/>
              </a:defRPr>
            </a:lvl1pPr>
          </a:lstStyle>
          <a:p>
            <a:pPr lvl="0"/>
            <a:r>
              <a:rPr lang="en-US" dirty="0"/>
              <a:t>Position Title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Slide – Teal">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a:t>
            </a:r>
            <a:r>
              <a:rPr lang="en-US" dirty="0" err="1"/>
              <a:t>lorem</a:t>
            </a:r>
            <a:r>
              <a:rPr lang="en-US" dirty="0"/>
              <a:t> </a:t>
            </a:r>
            <a:r>
              <a:rPr lang="en-US" dirty="0" err="1"/>
              <a:t>ipsum</a:t>
            </a:r>
            <a:r>
              <a:rPr lang="en-US" dirty="0"/>
              <a:t>. </a:t>
            </a:r>
            <a:r>
              <a:rPr lang="en-US" dirty="0" err="1"/>
              <a:t>Ut</a:t>
            </a:r>
            <a:r>
              <a:rPr lang="en-US" dirty="0"/>
              <a:t> </a:t>
            </a:r>
            <a:r>
              <a:rPr lang="en-US" dirty="0" err="1"/>
              <a:t>enim</a:t>
            </a:r>
            <a:r>
              <a:rPr lang="en-US" dirty="0"/>
              <a:t> ad minim </a:t>
            </a:r>
            <a:r>
              <a:rPr lang="en-US" dirty="0" err="1"/>
              <a:t>quis</a:t>
            </a:r>
            <a:r>
              <a:rPr lang="en-US" dirty="0"/>
              <a:t> </a:t>
            </a:r>
            <a:r>
              <a:rPr lang="en-US" dirty="0" err="1"/>
              <a:t>nostrud</a:t>
            </a:r>
            <a:r>
              <a:rPr lang="en-US" dirty="0"/>
              <a:t>.</a:t>
            </a:r>
          </a:p>
        </p:txBody>
      </p:sp>
      <p:sp>
        <p:nvSpPr>
          <p:cNvPr id="13" name="Rectangle 12"/>
          <p:cNvSpPr/>
          <p:nvPr userDrawn="1"/>
        </p:nvSpPr>
        <p:spPr bwMode="auto">
          <a:xfrm>
            <a:off x="496956" y="2"/>
            <a:ext cx="1073426" cy="1182754"/>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0" i="0" dirty="0" err="1">
              <a:solidFill>
                <a:srgbClr val="90BD31"/>
              </a:solidFill>
              <a:latin typeface="Arial" panose="020B0604020202020204" pitchFamily="34" charset="0"/>
            </a:endParaRPr>
          </a:p>
        </p:txBody>
      </p:sp>
      <p:sp>
        <p:nvSpPr>
          <p:cNvPr id="12" name="TextBox 11"/>
          <p:cNvSpPr txBox="1"/>
          <p:nvPr userDrawn="1"/>
        </p:nvSpPr>
        <p:spPr bwMode="auto">
          <a:xfrm>
            <a:off x="434629" y="0"/>
            <a:ext cx="1192695" cy="2123658"/>
          </a:xfrm>
          <a:prstGeom prst="rect">
            <a:avLst/>
          </a:prstGeom>
          <a:noFill/>
          <a:ln w="19050" algn="ctr">
            <a:noFill/>
            <a:miter lim="800000"/>
            <a:headEnd/>
            <a:tailEnd/>
          </a:ln>
        </p:spPr>
        <p:txBody>
          <a:bodyPr wrap="square" lIns="0" tIns="0" rIns="0" bIns="0" rtlCol="0" anchor="ctr">
            <a:spAutoFit/>
          </a:bodyPr>
          <a:lstStyle/>
          <a:p>
            <a:pPr algn="ctr"/>
            <a:r>
              <a:rPr lang="en-US" sz="13800" b="0" i="0" dirty="0">
                <a:solidFill>
                  <a:schemeClr val="bg2"/>
                </a:solidFill>
                <a:latin typeface="Arial" panose="020B0604020202020204" pitchFamily="34" charset="0"/>
              </a:rPr>
              <a:t>“</a:t>
            </a:r>
          </a:p>
        </p:txBody>
      </p:sp>
      <p:sp>
        <p:nvSpPr>
          <p:cNvPr id="10"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accent2"/>
                </a:solidFill>
                <a:latin typeface="Arial" panose="020B0604020202020204" pitchFamily="34" charset="0"/>
              </a:defRPr>
            </a:lvl1pPr>
          </a:lstStyle>
          <a:p>
            <a:pPr lvl="0"/>
            <a:r>
              <a:rPr lang="en-US" dirty="0"/>
              <a:t>Author’s Name</a:t>
            </a:r>
          </a:p>
        </p:txBody>
      </p:sp>
      <p:sp>
        <p:nvSpPr>
          <p:cNvPr id="11"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accent2"/>
                </a:solidFill>
                <a:latin typeface="Arial" panose="020B0604020202020204" pitchFamily="34" charset="0"/>
              </a:defRPr>
            </a:lvl1pPr>
          </a:lstStyle>
          <a:p>
            <a:pPr lvl="0"/>
            <a:r>
              <a:rPr lang="en-US" dirty="0"/>
              <a:t>Position Title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Slide – Green">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a:t>
            </a:r>
            <a:r>
              <a:rPr lang="en-US" dirty="0" err="1"/>
              <a:t>lorem</a:t>
            </a:r>
            <a:r>
              <a:rPr lang="en-US" dirty="0"/>
              <a:t> </a:t>
            </a:r>
            <a:r>
              <a:rPr lang="en-US" dirty="0" err="1"/>
              <a:t>ipsum</a:t>
            </a:r>
            <a:r>
              <a:rPr lang="en-US" dirty="0"/>
              <a:t>. </a:t>
            </a:r>
            <a:r>
              <a:rPr lang="en-US" dirty="0" err="1"/>
              <a:t>Ut</a:t>
            </a:r>
            <a:r>
              <a:rPr lang="en-US" dirty="0"/>
              <a:t> </a:t>
            </a:r>
            <a:r>
              <a:rPr lang="en-US" dirty="0" err="1"/>
              <a:t>enim</a:t>
            </a:r>
            <a:r>
              <a:rPr lang="en-US" dirty="0"/>
              <a:t> ad minim </a:t>
            </a:r>
            <a:r>
              <a:rPr lang="en-US" dirty="0" err="1"/>
              <a:t>quis</a:t>
            </a:r>
            <a:r>
              <a:rPr lang="en-US" dirty="0"/>
              <a:t> </a:t>
            </a:r>
            <a:r>
              <a:rPr lang="en-US" dirty="0" err="1"/>
              <a:t>nostrud</a:t>
            </a:r>
            <a:r>
              <a:rPr lang="en-US" dirty="0"/>
              <a:t>.</a:t>
            </a:r>
          </a:p>
        </p:txBody>
      </p:sp>
      <p:sp>
        <p:nvSpPr>
          <p:cNvPr id="13" name="Rectangle 12"/>
          <p:cNvSpPr/>
          <p:nvPr userDrawn="1"/>
        </p:nvSpPr>
        <p:spPr bwMode="auto">
          <a:xfrm>
            <a:off x="496956" y="2"/>
            <a:ext cx="1073426" cy="1182754"/>
          </a:xfrm>
          <a:prstGeom prst="rect">
            <a:avLst/>
          </a:prstGeom>
          <a:solidFill>
            <a:schemeClr val="accent3"/>
          </a:solidFill>
          <a:ln w="19050" algn="ctr">
            <a:noFill/>
            <a:miter lim="800000"/>
            <a:headEnd/>
            <a:tailEnd/>
          </a:ln>
        </p:spPr>
        <p:txBody>
          <a:bodyPr wrap="none" rtlCol="0" anchor="ctr"/>
          <a:lstStyle/>
          <a:p>
            <a:pPr algn="ctr">
              <a:lnSpc>
                <a:spcPct val="90000"/>
              </a:lnSpc>
            </a:pPr>
            <a:endParaRPr lang="en-US" sz="1600" b="0" i="0" dirty="0" err="1">
              <a:solidFill>
                <a:srgbClr val="90BD31"/>
              </a:solidFill>
              <a:latin typeface="Arial" panose="020B0604020202020204" pitchFamily="34" charset="0"/>
            </a:endParaRPr>
          </a:p>
        </p:txBody>
      </p:sp>
      <p:sp>
        <p:nvSpPr>
          <p:cNvPr id="12" name="TextBox 11"/>
          <p:cNvSpPr txBox="1"/>
          <p:nvPr userDrawn="1"/>
        </p:nvSpPr>
        <p:spPr bwMode="auto">
          <a:xfrm>
            <a:off x="434629" y="0"/>
            <a:ext cx="1192695" cy="2123658"/>
          </a:xfrm>
          <a:prstGeom prst="rect">
            <a:avLst/>
          </a:prstGeom>
          <a:noFill/>
          <a:ln w="19050" algn="ctr">
            <a:noFill/>
            <a:miter lim="800000"/>
            <a:headEnd/>
            <a:tailEnd/>
          </a:ln>
        </p:spPr>
        <p:txBody>
          <a:bodyPr wrap="square" lIns="0" tIns="0" rIns="0" bIns="0" rtlCol="0" anchor="ctr">
            <a:spAutoFit/>
          </a:bodyPr>
          <a:lstStyle/>
          <a:p>
            <a:pPr algn="ctr"/>
            <a:r>
              <a:rPr lang="en-US" sz="13800" b="0" i="0" dirty="0">
                <a:solidFill>
                  <a:schemeClr val="bg2"/>
                </a:solidFill>
                <a:latin typeface="Arial" panose="020B0604020202020204" pitchFamily="34" charset="0"/>
              </a:rPr>
              <a:t>“</a:t>
            </a:r>
          </a:p>
        </p:txBody>
      </p:sp>
      <p:sp>
        <p:nvSpPr>
          <p:cNvPr id="10"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accent3"/>
                </a:solidFill>
                <a:latin typeface="Arial" panose="020B0604020202020204" pitchFamily="34" charset="0"/>
              </a:defRPr>
            </a:lvl1pPr>
          </a:lstStyle>
          <a:p>
            <a:pPr lvl="0"/>
            <a:r>
              <a:rPr lang="en-US" dirty="0"/>
              <a:t>Author’s Name</a:t>
            </a:r>
          </a:p>
        </p:txBody>
      </p:sp>
      <p:sp>
        <p:nvSpPr>
          <p:cNvPr id="11"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accent3"/>
                </a:solidFill>
                <a:latin typeface="Arial" panose="020B0604020202020204" pitchFamily="34" charset="0"/>
              </a:defRPr>
            </a:lvl1pPr>
          </a:lstStyle>
          <a:p>
            <a:pPr lvl="0"/>
            <a:r>
              <a:rPr lang="en-US" dirty="0"/>
              <a:t>Position Title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 Blue">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D91175AD-5EC8-6C49-8218-F38BDE3E8622}"/>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68552" t="35459" r="2030" b="-21848"/>
          <a:stretch/>
        </p:blipFill>
        <p:spPr>
          <a:xfrm rot="5400000">
            <a:off x="2622550" y="-1377949"/>
            <a:ext cx="5143500" cy="7899400"/>
          </a:xfrm>
          <a:prstGeom prst="rect">
            <a:avLst/>
          </a:prstGeom>
        </p:spPr>
      </p:pic>
      <p:sp>
        <p:nvSpPr>
          <p:cNvPr id="14" name="Rectangle 13"/>
          <p:cNvSpPr/>
          <p:nvPr userDrawn="1"/>
        </p:nvSpPr>
        <p:spPr bwMode="auto">
          <a:xfrm>
            <a:off x="2" y="1772719"/>
            <a:ext cx="7051729" cy="1411357"/>
          </a:xfrm>
          <a:prstGeom prst="rect">
            <a:avLst/>
          </a:prstGeom>
          <a:solidFill>
            <a:schemeClr val="accent1"/>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sp>
        <p:nvSpPr>
          <p:cNvPr id="15" name="Title 15"/>
          <p:cNvSpPr>
            <a:spLocks noGrp="1"/>
          </p:cNvSpPr>
          <p:nvPr>
            <p:ph type="title" hasCustomPrompt="1"/>
          </p:nvPr>
        </p:nvSpPr>
        <p:spPr>
          <a:xfrm>
            <a:off x="453585" y="1919440"/>
            <a:ext cx="6435412" cy="1107896"/>
          </a:xfrm>
          <a:prstGeom prst="rect">
            <a:avLst/>
          </a:prstGeom>
        </p:spPr>
        <p:txBody>
          <a:bodyPr anchor="ctr">
            <a:noAutofit/>
          </a:bodyPr>
          <a:lstStyle>
            <a:lvl1pPr>
              <a:defRPr sz="3600" b="0" i="0" baseline="0">
                <a:solidFill>
                  <a:schemeClr val="bg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cxnSp>
        <p:nvCxnSpPr>
          <p:cNvPr id="7" name="Straight Connector 6">
            <a:extLst>
              <a:ext uri="{FF2B5EF4-FFF2-40B4-BE49-F238E27FC236}">
                <a16:creationId xmlns:a16="http://schemas.microsoft.com/office/drawing/2014/main" id="{62CCB472-92BE-5E48-80A6-FC260AA96B83}"/>
              </a:ext>
            </a:extLst>
          </p:cNvPr>
          <p:cNvCxnSpPr/>
          <p:nvPr userDrawn="1"/>
        </p:nvCxnSpPr>
        <p:spPr>
          <a:xfrm>
            <a:off x="277813" y="4687560"/>
            <a:ext cx="8595360" cy="0"/>
          </a:xfrm>
          <a:prstGeom prst="line">
            <a:avLst/>
          </a:prstGeom>
          <a:noFill/>
          <a:ln w="3175" cap="flat">
            <a:solidFill>
              <a:schemeClr val="tx1"/>
            </a:solidFill>
            <a:prstDash val="solid"/>
            <a:miter lim="800000"/>
            <a:headEnd/>
            <a:tailEnd/>
          </a:ln>
          <a:extLst>
            <a:ext uri="{909E8E84-426E-40DD-AFC4-6F175D3DCCD1}">
              <a14:hiddenFill xmlns:a14="http://schemas.microsoft.com/office/drawing/2010/main">
                <a:noFill/>
              </a14:hiddenFill>
            </a:ext>
          </a:extLst>
        </p:spPr>
      </p:cxnSp>
      <p:sp>
        <p:nvSpPr>
          <p:cNvPr id="8" name="Freeform 77">
            <a:extLst>
              <a:ext uri="{FF2B5EF4-FFF2-40B4-BE49-F238E27FC236}">
                <a16:creationId xmlns:a16="http://schemas.microsoft.com/office/drawing/2014/main" id="{4ABB29B8-DCAF-7B40-9E52-219D904D83D6}"/>
              </a:ext>
            </a:extLst>
          </p:cNvPr>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a typeface="Helvetica Neue" panose="02000503000000020004" pitchFamily="2" charset="0"/>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 Teal">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452C1D42-AAA3-B04E-A034-F13587860331}"/>
              </a:ext>
            </a:extLst>
          </p:cNvPr>
          <p:cNvPicPr>
            <a:picLocks noChangeAspect="1"/>
          </p:cNvPicPr>
          <p:nvPr userDrawn="1"/>
        </p:nvPicPr>
        <p:blipFill rotWithShape="1">
          <a:blip r:embed="rId2" cstate="screen">
            <a:alphaModFix/>
            <a:extLst>
              <a:ext uri="{28A0092B-C50C-407E-A947-70E740481C1C}">
                <a14:useLocalDpi xmlns:a14="http://schemas.microsoft.com/office/drawing/2010/main"/>
              </a:ext>
              <a:ext uri="{96DAC541-7B7A-43D3-8B79-37D633B846F1}">
                <asvg:svgBlip xmlns:asvg="http://schemas.microsoft.com/office/drawing/2016/SVG/main" r:embed="rId3"/>
              </a:ext>
            </a:extLst>
          </a:blip>
          <a:srcRect l="-11183" t="13402" r="10781" b="28503"/>
          <a:stretch/>
        </p:blipFill>
        <p:spPr>
          <a:xfrm>
            <a:off x="-317500" y="-245162"/>
            <a:ext cx="9461500" cy="5388661"/>
          </a:xfrm>
          <a:prstGeom prst="rect">
            <a:avLst/>
          </a:prstGeom>
        </p:spPr>
      </p:pic>
      <p:sp>
        <p:nvSpPr>
          <p:cNvPr id="6" name="Rectangle 5"/>
          <p:cNvSpPr/>
          <p:nvPr userDrawn="1"/>
        </p:nvSpPr>
        <p:spPr bwMode="auto">
          <a:xfrm>
            <a:off x="2" y="1772719"/>
            <a:ext cx="7051729" cy="1411357"/>
          </a:xfrm>
          <a:prstGeom prst="rect">
            <a:avLst/>
          </a:prstGeom>
          <a:solidFill>
            <a:srgbClr val="18A3AC"/>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cxnSp>
        <p:nvCxnSpPr>
          <p:cNvPr id="9" name="Straight Connector 8">
            <a:extLst>
              <a:ext uri="{FF2B5EF4-FFF2-40B4-BE49-F238E27FC236}">
                <a16:creationId xmlns:a16="http://schemas.microsoft.com/office/drawing/2014/main" id="{E01C639F-F884-C946-B140-A9518C6FB9A8}"/>
              </a:ext>
            </a:extLst>
          </p:cNvPr>
          <p:cNvCxnSpPr/>
          <p:nvPr userDrawn="1"/>
        </p:nvCxnSpPr>
        <p:spPr>
          <a:xfrm>
            <a:off x="277813" y="4687560"/>
            <a:ext cx="8595360" cy="0"/>
          </a:xfrm>
          <a:prstGeom prst="line">
            <a:avLst/>
          </a:prstGeom>
          <a:noFill/>
          <a:ln w="3175" cap="flat">
            <a:solidFill>
              <a:schemeClr val="tx1"/>
            </a:solidFill>
            <a:prstDash val="solid"/>
            <a:miter lim="800000"/>
            <a:headEnd/>
            <a:tailEnd/>
          </a:ln>
          <a:extLst>
            <a:ext uri="{909E8E84-426E-40DD-AFC4-6F175D3DCCD1}">
              <a14:hiddenFill xmlns:a14="http://schemas.microsoft.com/office/drawing/2010/main">
                <a:noFill/>
              </a14:hiddenFill>
            </a:ext>
          </a:extLst>
        </p:spPr>
      </p:cxnSp>
      <p:sp>
        <p:nvSpPr>
          <p:cNvPr id="10" name="Freeform 77">
            <a:extLst>
              <a:ext uri="{FF2B5EF4-FFF2-40B4-BE49-F238E27FC236}">
                <a16:creationId xmlns:a16="http://schemas.microsoft.com/office/drawing/2014/main" id="{08B3EA4E-B6EE-2549-8EB7-C25BC2142E7C}"/>
              </a:ext>
            </a:extLst>
          </p:cNvPr>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a typeface="Helvetica Neue" panose="02000503000000020004" pitchFamily="2" charset="0"/>
              <a:cs typeface="Arial" panose="020B0604020202020204" pitchFamily="34" charset="0"/>
            </a:endParaRPr>
          </a:p>
        </p:txBody>
      </p:sp>
      <p:sp>
        <p:nvSpPr>
          <p:cNvPr id="12" name="Title 15">
            <a:extLst>
              <a:ext uri="{FF2B5EF4-FFF2-40B4-BE49-F238E27FC236}">
                <a16:creationId xmlns:a16="http://schemas.microsoft.com/office/drawing/2014/main" id="{013E3FCC-D96C-D344-BBA3-51BB23D2A0F4}"/>
              </a:ext>
            </a:extLst>
          </p:cNvPr>
          <p:cNvSpPr>
            <a:spLocks noGrp="1"/>
          </p:cNvSpPr>
          <p:nvPr>
            <p:ph type="title" hasCustomPrompt="1"/>
          </p:nvPr>
        </p:nvSpPr>
        <p:spPr>
          <a:xfrm>
            <a:off x="453585" y="1919440"/>
            <a:ext cx="6435412" cy="1107896"/>
          </a:xfrm>
          <a:prstGeom prst="rect">
            <a:avLst/>
          </a:prstGeom>
        </p:spPr>
        <p:txBody>
          <a:bodyPr anchor="ctr">
            <a:noAutofit/>
          </a:bodyPr>
          <a:lstStyle>
            <a:lvl1pPr>
              <a:defRPr sz="3600" b="0" i="0" baseline="0">
                <a:solidFill>
                  <a:schemeClr val="bg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 Slid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11" name="Title 15"/>
          <p:cNvSpPr>
            <a:spLocks noGrp="1"/>
          </p:cNvSpPr>
          <p:nvPr>
            <p:ph type="title" hasCustomPrompt="1"/>
          </p:nvPr>
        </p:nvSpPr>
        <p:spPr>
          <a:xfrm>
            <a:off x="453585" y="318751"/>
            <a:ext cx="8173580" cy="458587"/>
          </a:xfr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12" name="Text Placeholder 3"/>
          <p:cNvSpPr>
            <a:spLocks noGrp="1"/>
          </p:cNvSpPr>
          <p:nvPr>
            <p:ph type="body" sz="quarter" idx="15" hasCustomPrompt="1"/>
          </p:nvPr>
        </p:nvSpPr>
        <p:spPr>
          <a:xfrm>
            <a:off x="457202" y="695741"/>
            <a:ext cx="8169964" cy="334897"/>
          </a:xfrm>
          <a:prstGeom prst="rect">
            <a:avLst/>
          </a:prstGeom>
        </p:spPr>
        <p:txBody>
          <a:bodyPr>
            <a:noAutofit/>
          </a:bodyPr>
          <a:lstStyle>
            <a:lvl1pPr marL="0" indent="0">
              <a:lnSpc>
                <a:spcPct val="100000"/>
              </a:lnSpc>
              <a:buNone/>
              <a:defRPr sz="1800" b="0" i="0">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9" name="Content Placeholder 2">
            <a:extLst>
              <a:ext uri="{FF2B5EF4-FFF2-40B4-BE49-F238E27FC236}">
                <a16:creationId xmlns:a16="http://schemas.microsoft.com/office/drawing/2014/main" id="{79D9FF64-C01C-5C4C-8AB2-E760BF769004}"/>
              </a:ext>
            </a:extLst>
          </p:cNvPr>
          <p:cNvSpPr>
            <a:spLocks noGrp="1"/>
          </p:cNvSpPr>
          <p:nvPr>
            <p:ph sz="quarter" idx="16"/>
          </p:nvPr>
        </p:nvSpPr>
        <p:spPr>
          <a:xfrm>
            <a:off x="453585" y="1401763"/>
            <a:ext cx="8169964" cy="2932112"/>
          </a:xfrm>
        </p:spPr>
        <p:txBody>
          <a:bodyPr/>
          <a:lstStyle>
            <a:lvl1pPr>
              <a:defRPr b="0" i="0"/>
            </a:lvl1pPr>
            <a:lvl2pPr>
              <a:defRPr b="0" i="0"/>
            </a:lvl2pPr>
            <a:lvl3pPr>
              <a:defRPr b="0" i="0"/>
            </a:lvl3pPr>
            <a:lvl4pPr>
              <a:defRPr b="0" i="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54264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 Gree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9788447-026C-8740-AB11-4D9C4007C669}"/>
              </a:ext>
            </a:extLst>
          </p:cNvPr>
          <p:cNvPicPr>
            <a:picLocks noChangeAspect="1"/>
          </p:cNvPicPr>
          <p:nvPr userDrawn="1"/>
        </p:nvPicPr>
        <p:blipFill rotWithShape="1">
          <a:blip r:embed="rId2" cstate="screen">
            <a:alphaModFix amt="40000"/>
            <a:extLst>
              <a:ext uri="{28A0092B-C50C-407E-A947-70E740481C1C}">
                <a14:useLocalDpi xmlns:a14="http://schemas.microsoft.com/office/drawing/2010/main"/>
              </a:ext>
            </a:extLst>
          </a:blip>
          <a:srcRect l="14414"/>
          <a:stretch/>
        </p:blipFill>
        <p:spPr>
          <a:xfrm>
            <a:off x="0" y="401119"/>
            <a:ext cx="9144000" cy="1774069"/>
          </a:xfrm>
          <a:prstGeom prst="rect">
            <a:avLst/>
          </a:prstGeom>
        </p:spPr>
      </p:pic>
      <p:sp>
        <p:nvSpPr>
          <p:cNvPr id="6" name="Rectangle 5"/>
          <p:cNvSpPr/>
          <p:nvPr userDrawn="1"/>
        </p:nvSpPr>
        <p:spPr bwMode="auto">
          <a:xfrm>
            <a:off x="2" y="1772719"/>
            <a:ext cx="7051729" cy="1411357"/>
          </a:xfrm>
          <a:prstGeom prst="rect">
            <a:avLst/>
          </a:prstGeom>
          <a:solidFill>
            <a:schemeClr val="accent3"/>
          </a:solidFill>
          <a:ln w="19050" algn="ctr">
            <a:noFill/>
            <a:miter lim="800000"/>
            <a:headEnd/>
            <a:tailEnd/>
          </a:ln>
        </p:spPr>
        <p:txBody>
          <a:bodyPr wrap="none" rtlCol="0" anchor="ctr"/>
          <a:lstStyle/>
          <a:p>
            <a:pPr algn="ctr">
              <a:lnSpc>
                <a:spcPct val="90000"/>
              </a:lnSpc>
            </a:pPr>
            <a:endParaRPr lang="en-US" sz="1600" b="0" i="0" dirty="0" err="1">
              <a:solidFill>
                <a:schemeClr val="bg1"/>
              </a:solidFill>
              <a:latin typeface="Arial" panose="020B0604020202020204" pitchFamily="34" charset="0"/>
            </a:endParaRPr>
          </a:p>
        </p:txBody>
      </p:sp>
      <p:sp>
        <p:nvSpPr>
          <p:cNvPr id="4" name="Footer Placeholder 3"/>
          <p:cNvSpPr>
            <a:spLocks noGrp="1"/>
          </p:cNvSpPr>
          <p:nvPr>
            <p:ph type="ftr" sz="quarter" idx="11"/>
          </p:nvPr>
        </p:nvSpPr>
        <p:spPr/>
        <p:txBody>
          <a:bodyPr/>
          <a:lstStyle>
            <a:lvl1pPr>
              <a:defRPr b="0" i="0"/>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vl1pPr>
          </a:lstStyle>
          <a:p>
            <a:fld id="{7BCC8D0D-EAEC-449D-9161-023DFF90F2E2}" type="slidenum">
              <a:rPr lang="en-US" smtClean="0"/>
              <a:pPr/>
              <a:t>‹#›</a:t>
            </a:fld>
            <a:endParaRPr lang="en-US" dirty="0"/>
          </a:p>
        </p:txBody>
      </p:sp>
      <p:cxnSp>
        <p:nvCxnSpPr>
          <p:cNvPr id="9" name="Straight Connector 8">
            <a:extLst>
              <a:ext uri="{FF2B5EF4-FFF2-40B4-BE49-F238E27FC236}">
                <a16:creationId xmlns:a16="http://schemas.microsoft.com/office/drawing/2014/main" id="{7AB58095-3588-1A4E-B981-253E9F1A1AEC}"/>
              </a:ext>
            </a:extLst>
          </p:cNvPr>
          <p:cNvCxnSpPr/>
          <p:nvPr userDrawn="1"/>
        </p:nvCxnSpPr>
        <p:spPr>
          <a:xfrm>
            <a:off x="277813" y="4687560"/>
            <a:ext cx="8595360" cy="0"/>
          </a:xfrm>
          <a:prstGeom prst="line">
            <a:avLst/>
          </a:prstGeom>
          <a:noFill/>
          <a:ln w="3175" cap="flat">
            <a:solidFill>
              <a:schemeClr val="tx1"/>
            </a:solidFill>
            <a:prstDash val="solid"/>
            <a:miter lim="800000"/>
            <a:headEnd/>
            <a:tailEnd/>
          </a:ln>
          <a:extLst>
            <a:ext uri="{909E8E84-426E-40DD-AFC4-6F175D3DCCD1}">
              <a14:hiddenFill xmlns:a14="http://schemas.microsoft.com/office/drawing/2010/main">
                <a:noFill/>
              </a14:hiddenFill>
            </a:ext>
          </a:extLst>
        </p:spPr>
      </p:cxnSp>
      <p:sp>
        <p:nvSpPr>
          <p:cNvPr id="10" name="Freeform 77">
            <a:extLst>
              <a:ext uri="{FF2B5EF4-FFF2-40B4-BE49-F238E27FC236}">
                <a16:creationId xmlns:a16="http://schemas.microsoft.com/office/drawing/2014/main" id="{81C2D974-A2EE-E349-AD5D-00B5C62A8CB7}"/>
              </a:ext>
            </a:extLst>
          </p:cNvPr>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a typeface="Helvetica Neue" panose="02000503000000020004" pitchFamily="2" charset="0"/>
              <a:cs typeface="Arial" panose="020B0604020202020204" pitchFamily="34" charset="0"/>
            </a:endParaRPr>
          </a:p>
        </p:txBody>
      </p:sp>
      <p:sp>
        <p:nvSpPr>
          <p:cNvPr id="11" name="Title 15">
            <a:extLst>
              <a:ext uri="{FF2B5EF4-FFF2-40B4-BE49-F238E27FC236}">
                <a16:creationId xmlns:a16="http://schemas.microsoft.com/office/drawing/2014/main" id="{18DED201-C78F-0E4A-B63C-520004DA73BE}"/>
              </a:ext>
            </a:extLst>
          </p:cNvPr>
          <p:cNvSpPr>
            <a:spLocks noGrp="1"/>
          </p:cNvSpPr>
          <p:nvPr>
            <p:ph type="title" hasCustomPrompt="1"/>
          </p:nvPr>
        </p:nvSpPr>
        <p:spPr>
          <a:xfrm>
            <a:off x="453585" y="1919440"/>
            <a:ext cx="6435412" cy="1107896"/>
          </a:xfrm>
          <a:prstGeom prst="rect">
            <a:avLst/>
          </a:prstGeom>
        </p:spPr>
        <p:txBody>
          <a:bodyPr anchor="ctr">
            <a:noAutofit/>
          </a:bodyPr>
          <a:lstStyle>
            <a:lvl1pPr>
              <a:defRPr sz="3600" b="0" i="0" baseline="0">
                <a:solidFill>
                  <a:schemeClr val="bg1"/>
                </a:solidFill>
                <a:latin typeface="Garamond" panose="02020404030301010803" pitchFamily="18" charset="0"/>
                <a:ea typeface="Helvetica Neue" panose="02000503000000020004" pitchFamily="2" charset="0"/>
                <a:cs typeface="Arial" panose="020B0604020202020204" pitchFamily="34" charset="0"/>
              </a:defRPr>
            </a:lvl1pPr>
          </a:lstStyle>
          <a:p>
            <a:r>
              <a:rPr lang="en-US" dirty="0"/>
              <a:t>Section Header Here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132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losing with logo_1">
    <p:bg>
      <p:bgRef idx="1001">
        <a:schemeClr val="bg2"/>
      </p:bgRef>
    </p:bg>
    <p:spTree>
      <p:nvGrpSpPr>
        <p:cNvPr id="1" name=""/>
        <p:cNvGrpSpPr/>
        <p:nvPr/>
      </p:nvGrpSpPr>
      <p:grpSpPr>
        <a:xfrm>
          <a:off x="0" y="0"/>
          <a:ext cx="0" cy="0"/>
          <a:chOff x="0" y="0"/>
          <a:chExt cx="0" cy="0"/>
        </a:xfrm>
      </p:grpSpPr>
      <p:pic>
        <p:nvPicPr>
          <p:cNvPr id="4" name="Picture 41"/>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p:blipFill>
        <p:spPr bwMode="invGray">
          <a:xfrm>
            <a:off x="3865186" y="2036429"/>
            <a:ext cx="1571041" cy="1018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4282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Closing with logo_2">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3879400" y="1884801"/>
            <a:ext cx="1373900" cy="1373900"/>
          </a:xfrm>
          <a:prstGeom prst="rect">
            <a:avLst/>
          </a:prstGeom>
        </p:spPr>
      </p:pic>
    </p:spTree>
    <p:extLst>
      <p:ext uri="{BB962C8B-B14F-4D97-AF65-F5344CB8AC3E}">
        <p14:creationId xmlns:p14="http://schemas.microsoft.com/office/powerpoint/2010/main" val="13676384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losing – Research">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C66F05B-DFA4-6F48-B676-F50E7C038154}"/>
              </a:ext>
            </a:extLst>
          </p:cNvPr>
          <p:cNvSpPr/>
          <p:nvPr userDrawn="1"/>
        </p:nvSpPr>
        <p:spPr bwMode="auto">
          <a:xfrm>
            <a:off x="6149581" y="1645920"/>
            <a:ext cx="2994421" cy="3497580"/>
          </a:xfrm>
          <a:prstGeom prst="rect">
            <a:avLst/>
          </a:prstGeom>
          <a:solidFill>
            <a:schemeClr val="tx1"/>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sp>
        <p:nvSpPr>
          <p:cNvPr id="7" name="Rectangle 6">
            <a:extLst>
              <a:ext uri="{FF2B5EF4-FFF2-40B4-BE49-F238E27FC236}">
                <a16:creationId xmlns:a16="http://schemas.microsoft.com/office/drawing/2014/main" id="{94494DF8-84C9-4641-9876-C01FAA2F1677}"/>
              </a:ext>
            </a:extLst>
          </p:cNvPr>
          <p:cNvSpPr/>
          <p:nvPr userDrawn="1"/>
        </p:nvSpPr>
        <p:spPr bwMode="auto">
          <a:xfrm>
            <a:off x="2" y="0"/>
            <a:ext cx="6149579" cy="1645920"/>
          </a:xfrm>
          <a:prstGeom prst="rect">
            <a:avLst/>
          </a:prstGeom>
          <a:solidFill>
            <a:schemeClr val="bg1">
              <a:lumMod val="95000"/>
            </a:schemeClr>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pic>
        <p:nvPicPr>
          <p:cNvPr id="13" name="Picture 12">
            <a:extLst>
              <a:ext uri="{FF2B5EF4-FFF2-40B4-BE49-F238E27FC236}">
                <a16:creationId xmlns:a16="http://schemas.microsoft.com/office/drawing/2014/main" id="{EB73C1E6-BC68-894B-BFA0-E9C181FA15C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149580" y="1"/>
            <a:ext cx="2994420" cy="2015504"/>
          </a:xfrm>
          <a:prstGeom prst="rect">
            <a:avLst/>
          </a:prstGeom>
        </p:spPr>
      </p:pic>
      <p:pic>
        <p:nvPicPr>
          <p:cNvPr id="14" name="Picture 13">
            <a:extLst>
              <a:ext uri="{FF2B5EF4-FFF2-40B4-BE49-F238E27FC236}">
                <a16:creationId xmlns:a16="http://schemas.microsoft.com/office/drawing/2014/main" id="{4AD4098B-43D5-4B4E-A524-530B7E386F9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388949"/>
            <a:ext cx="6149580" cy="3754552"/>
          </a:xfrm>
          <a:prstGeom prst="rect">
            <a:avLst/>
          </a:prstGeom>
        </p:spPr>
      </p:pic>
      <p:pic>
        <p:nvPicPr>
          <p:cNvPr id="2" name="Picture 1">
            <a:extLst>
              <a:ext uri="{FF2B5EF4-FFF2-40B4-BE49-F238E27FC236}">
                <a16:creationId xmlns:a16="http://schemas.microsoft.com/office/drawing/2014/main" id="{9A1E061F-A72A-5142-8A32-D6BACF33C6DA}"/>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 y="144895"/>
            <a:ext cx="6149579" cy="1021134"/>
          </a:xfrm>
          <a:prstGeom prst="rect">
            <a:avLst/>
          </a:prstGeom>
        </p:spPr>
      </p:pic>
      <p:pic>
        <p:nvPicPr>
          <p:cNvPr id="8" name="Picture 7">
            <a:extLst>
              <a:ext uri="{FF2B5EF4-FFF2-40B4-BE49-F238E27FC236}">
                <a16:creationId xmlns:a16="http://schemas.microsoft.com/office/drawing/2014/main" id="{B6B44D79-B0F4-1A43-9BD5-09FD9E662AC0}"/>
              </a:ext>
            </a:extLst>
          </p:cNvPr>
          <p:cNvPicPr>
            <a:picLocks noChangeAspect="1"/>
          </p:cNvPicPr>
          <p:nvPr userDrawn="1"/>
        </p:nvPicPr>
        <p:blipFill>
          <a:blip r:embed="rId5" cstate="screen">
            <a:extLst>
              <a:ext uri="{28A0092B-C50C-407E-A947-70E740481C1C}">
                <a14:useLocalDpi xmlns:a14="http://schemas.microsoft.com/office/drawing/2010/main"/>
              </a:ext>
            </a:extLst>
          </a:blip>
          <a:srcRect/>
          <a:stretch/>
        </p:blipFill>
        <p:spPr>
          <a:xfrm>
            <a:off x="6149578" y="2015505"/>
            <a:ext cx="1615438" cy="1615438"/>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Closing – Mt. Zion">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C66F05B-DFA4-6F48-B676-F50E7C038154}"/>
              </a:ext>
            </a:extLst>
          </p:cNvPr>
          <p:cNvSpPr/>
          <p:nvPr userDrawn="1"/>
        </p:nvSpPr>
        <p:spPr bwMode="auto">
          <a:xfrm>
            <a:off x="6149581" y="1645920"/>
            <a:ext cx="2994421" cy="3497580"/>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sp>
        <p:nvSpPr>
          <p:cNvPr id="7" name="Rectangle 6">
            <a:extLst>
              <a:ext uri="{FF2B5EF4-FFF2-40B4-BE49-F238E27FC236}">
                <a16:creationId xmlns:a16="http://schemas.microsoft.com/office/drawing/2014/main" id="{94494DF8-84C9-4641-9876-C01FAA2F1677}"/>
              </a:ext>
            </a:extLst>
          </p:cNvPr>
          <p:cNvSpPr/>
          <p:nvPr userDrawn="1"/>
        </p:nvSpPr>
        <p:spPr bwMode="auto">
          <a:xfrm>
            <a:off x="2" y="0"/>
            <a:ext cx="6149579" cy="1645920"/>
          </a:xfrm>
          <a:prstGeom prst="rect">
            <a:avLst/>
          </a:prstGeom>
          <a:solidFill>
            <a:schemeClr val="bg1">
              <a:lumMod val="95000"/>
            </a:schemeClr>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pic>
        <p:nvPicPr>
          <p:cNvPr id="13" name="Picture 12">
            <a:extLst>
              <a:ext uri="{FF2B5EF4-FFF2-40B4-BE49-F238E27FC236}">
                <a16:creationId xmlns:a16="http://schemas.microsoft.com/office/drawing/2014/main" id="{EB73C1E6-BC68-894B-BFA0-E9C181FA15C5}"/>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149580" y="9411"/>
            <a:ext cx="2994420" cy="1996683"/>
          </a:xfrm>
          <a:prstGeom prst="rect">
            <a:avLst/>
          </a:prstGeom>
        </p:spPr>
      </p:pic>
      <p:pic>
        <p:nvPicPr>
          <p:cNvPr id="14" name="Picture 13">
            <a:extLst>
              <a:ext uri="{FF2B5EF4-FFF2-40B4-BE49-F238E27FC236}">
                <a16:creationId xmlns:a16="http://schemas.microsoft.com/office/drawing/2014/main" id="{4AD4098B-43D5-4B4E-A524-530B7E386F9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388949"/>
            <a:ext cx="6149577" cy="3754552"/>
          </a:xfrm>
          <a:prstGeom prst="rect">
            <a:avLst/>
          </a:prstGeom>
        </p:spPr>
      </p:pic>
      <p:pic>
        <p:nvPicPr>
          <p:cNvPr id="10" name="Picture 9">
            <a:extLst>
              <a:ext uri="{FF2B5EF4-FFF2-40B4-BE49-F238E27FC236}">
                <a16:creationId xmlns:a16="http://schemas.microsoft.com/office/drawing/2014/main" id="{EA44FD6C-4722-4647-8824-7BD62CB49912}"/>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p:blipFill>
        <p:spPr>
          <a:xfrm>
            <a:off x="6149577" y="1994818"/>
            <a:ext cx="1615440" cy="1615440"/>
          </a:xfrm>
          <a:prstGeom prst="rect">
            <a:avLst/>
          </a:prstGeom>
          <a:solidFill>
            <a:schemeClr val="accent1"/>
          </a:solidFill>
        </p:spPr>
      </p:pic>
      <p:pic>
        <p:nvPicPr>
          <p:cNvPr id="15" name="Graphic 14">
            <a:extLst>
              <a:ext uri="{FF2B5EF4-FFF2-40B4-BE49-F238E27FC236}">
                <a16:creationId xmlns:a16="http://schemas.microsoft.com/office/drawing/2014/main" id="{A81F62F8-022A-8040-9203-343FE92FDB09}"/>
              </a:ext>
            </a:extLst>
          </p:cNvPr>
          <p:cNvPicPr>
            <a:picLocks noChangeAspect="1"/>
          </p:cNvPicPr>
          <p:nvPr userDrawn="1"/>
        </p:nvPicPr>
        <p:blipFill rotWithShape="1">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rcRect t="35407" b="39964"/>
          <a:stretch/>
        </p:blipFill>
        <p:spPr>
          <a:xfrm>
            <a:off x="-993817" y="0"/>
            <a:ext cx="7143396" cy="1388949"/>
          </a:xfrm>
          <a:prstGeom prst="rect">
            <a:avLst/>
          </a:prstGeom>
        </p:spPr>
      </p:pic>
    </p:spTree>
    <p:extLst>
      <p:ext uri="{BB962C8B-B14F-4D97-AF65-F5344CB8AC3E}">
        <p14:creationId xmlns:p14="http://schemas.microsoft.com/office/powerpoint/2010/main" val="28116350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Closing – Patient Care">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44FBE2C-79B3-0741-8C4F-E79579E3B5C3}"/>
              </a:ext>
            </a:extLst>
          </p:cNvPr>
          <p:cNvSpPr/>
          <p:nvPr userDrawn="1"/>
        </p:nvSpPr>
        <p:spPr bwMode="auto">
          <a:xfrm>
            <a:off x="0" y="1645921"/>
            <a:ext cx="2994421" cy="3497580"/>
          </a:xfrm>
          <a:prstGeom prst="rect">
            <a:avLst/>
          </a:prstGeom>
          <a:solidFill>
            <a:schemeClr val="accent1"/>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sp>
        <p:nvSpPr>
          <p:cNvPr id="6" name="Rectangle 5">
            <a:extLst>
              <a:ext uri="{FF2B5EF4-FFF2-40B4-BE49-F238E27FC236}">
                <a16:creationId xmlns:a16="http://schemas.microsoft.com/office/drawing/2014/main" id="{7CBA96EE-AE7F-9D47-80E0-948746F73CBD}"/>
              </a:ext>
            </a:extLst>
          </p:cNvPr>
          <p:cNvSpPr/>
          <p:nvPr userDrawn="1"/>
        </p:nvSpPr>
        <p:spPr bwMode="auto">
          <a:xfrm>
            <a:off x="2756757" y="0"/>
            <a:ext cx="6387245" cy="1645920"/>
          </a:xfrm>
          <a:prstGeom prst="rect">
            <a:avLst/>
          </a:prstGeom>
          <a:solidFill>
            <a:schemeClr val="bg1">
              <a:lumMod val="95000"/>
            </a:schemeClr>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pic>
        <p:nvPicPr>
          <p:cNvPr id="11" name="Picture 10">
            <a:extLst>
              <a:ext uri="{FF2B5EF4-FFF2-40B4-BE49-F238E27FC236}">
                <a16:creationId xmlns:a16="http://schemas.microsoft.com/office/drawing/2014/main" id="{4508378B-0C89-E14E-8069-2034FF2D0F2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
          <a:stretch/>
        </p:blipFill>
        <p:spPr>
          <a:xfrm>
            <a:off x="2" y="1"/>
            <a:ext cx="2760609" cy="2015504"/>
          </a:xfrm>
          <a:prstGeom prst="rect">
            <a:avLst/>
          </a:prstGeom>
        </p:spPr>
      </p:pic>
      <p:pic>
        <p:nvPicPr>
          <p:cNvPr id="13" name="Picture 12">
            <a:extLst>
              <a:ext uri="{FF2B5EF4-FFF2-40B4-BE49-F238E27FC236}">
                <a16:creationId xmlns:a16="http://schemas.microsoft.com/office/drawing/2014/main" id="{A98C622B-BC71-0F4D-ACEB-367F089BDF4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2756754" y="1257301"/>
            <a:ext cx="6387246" cy="3886199"/>
          </a:xfrm>
          <a:prstGeom prst="rect">
            <a:avLst/>
          </a:prstGeom>
        </p:spPr>
      </p:pic>
      <p:pic>
        <p:nvPicPr>
          <p:cNvPr id="14" name="Picture 13">
            <a:extLst>
              <a:ext uri="{FF2B5EF4-FFF2-40B4-BE49-F238E27FC236}">
                <a16:creationId xmlns:a16="http://schemas.microsoft.com/office/drawing/2014/main" id="{FC4AB437-D405-6C43-9FA5-FD5F04163FCD}"/>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p:blipFill>
        <p:spPr>
          <a:xfrm>
            <a:off x="1140700" y="2015504"/>
            <a:ext cx="1615440" cy="1615440"/>
          </a:xfrm>
          <a:prstGeom prst="rect">
            <a:avLst/>
          </a:prstGeom>
          <a:solidFill>
            <a:schemeClr val="accent1"/>
          </a:solidFill>
        </p:spPr>
      </p:pic>
      <p:pic>
        <p:nvPicPr>
          <p:cNvPr id="2" name="Picture 1">
            <a:extLst>
              <a:ext uri="{FF2B5EF4-FFF2-40B4-BE49-F238E27FC236}">
                <a16:creationId xmlns:a16="http://schemas.microsoft.com/office/drawing/2014/main" id="{2A46CC52-4A32-374A-BF1E-0FA06087FD5A}"/>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l="2454" t="5935" r="2464" b="11182"/>
          <a:stretch/>
        </p:blipFill>
        <p:spPr>
          <a:xfrm>
            <a:off x="2756141" y="30482"/>
            <a:ext cx="6387861" cy="1226817"/>
          </a:xfrm>
          <a:prstGeom prst="rect">
            <a:avLst/>
          </a:prstGeom>
        </p:spPr>
      </p:pic>
    </p:spTree>
    <p:extLst>
      <p:ext uri="{BB962C8B-B14F-4D97-AF65-F5344CB8AC3E}">
        <p14:creationId xmlns:p14="http://schemas.microsoft.com/office/powerpoint/2010/main" val="29792871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Closing – Education">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A4FBBD5-5854-194C-9766-1823F3F5452C}"/>
              </a:ext>
            </a:extLst>
          </p:cNvPr>
          <p:cNvSpPr/>
          <p:nvPr userDrawn="1"/>
        </p:nvSpPr>
        <p:spPr bwMode="auto">
          <a:xfrm>
            <a:off x="0" y="1645921"/>
            <a:ext cx="2994421" cy="3497580"/>
          </a:xfrm>
          <a:prstGeom prst="rect">
            <a:avLst/>
          </a:prstGeom>
          <a:solidFill>
            <a:schemeClr val="accent2"/>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sp>
        <p:nvSpPr>
          <p:cNvPr id="6" name="Rectangle 5">
            <a:extLst>
              <a:ext uri="{FF2B5EF4-FFF2-40B4-BE49-F238E27FC236}">
                <a16:creationId xmlns:a16="http://schemas.microsoft.com/office/drawing/2014/main" id="{FEB282E7-F7BC-5A48-9E5F-4ECBFDF952A0}"/>
              </a:ext>
            </a:extLst>
          </p:cNvPr>
          <p:cNvSpPr/>
          <p:nvPr userDrawn="1"/>
        </p:nvSpPr>
        <p:spPr bwMode="auto">
          <a:xfrm>
            <a:off x="2756757" y="0"/>
            <a:ext cx="6387245" cy="1645920"/>
          </a:xfrm>
          <a:prstGeom prst="rect">
            <a:avLst/>
          </a:prstGeom>
          <a:solidFill>
            <a:schemeClr val="bg1">
              <a:lumMod val="95000"/>
            </a:schemeClr>
          </a:solidFill>
          <a:ln w="19050" algn="ctr">
            <a:noFill/>
            <a:miter lim="800000"/>
            <a:headEnd/>
            <a:tailEnd/>
          </a:ln>
        </p:spPr>
        <p:txBody>
          <a:bodyPr wrap="none" rtlCol="0" anchor="ctr"/>
          <a:lstStyle/>
          <a:p>
            <a:pPr algn="ctr">
              <a:lnSpc>
                <a:spcPct val="90000"/>
              </a:lnSpc>
            </a:pPr>
            <a:endParaRPr lang="en-US" sz="1600" b="1" dirty="0" err="1">
              <a:solidFill>
                <a:schemeClr val="bg1"/>
              </a:solidFill>
              <a:latin typeface="+mj-lt"/>
            </a:endParaRPr>
          </a:p>
        </p:txBody>
      </p:sp>
      <p:pic>
        <p:nvPicPr>
          <p:cNvPr id="10" name="Picture 9">
            <a:extLst>
              <a:ext uri="{FF2B5EF4-FFF2-40B4-BE49-F238E27FC236}">
                <a16:creationId xmlns:a16="http://schemas.microsoft.com/office/drawing/2014/main" id="{21C94893-0820-A743-86A6-BDEB411A723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2756753" cy="2015504"/>
          </a:xfrm>
          <a:prstGeom prst="rect">
            <a:avLst/>
          </a:prstGeom>
        </p:spPr>
      </p:pic>
      <p:pic>
        <p:nvPicPr>
          <p:cNvPr id="11" name="Picture 10">
            <a:extLst>
              <a:ext uri="{FF2B5EF4-FFF2-40B4-BE49-F238E27FC236}">
                <a16:creationId xmlns:a16="http://schemas.microsoft.com/office/drawing/2014/main" id="{1412EA7E-47D5-4248-9461-6049F4FA2F3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2756754" y="1257301"/>
            <a:ext cx="6387246" cy="3886199"/>
          </a:xfrm>
          <a:prstGeom prst="rect">
            <a:avLst/>
          </a:prstGeom>
        </p:spPr>
      </p:pic>
      <p:pic>
        <p:nvPicPr>
          <p:cNvPr id="9" name="Graphic 8">
            <a:extLst>
              <a:ext uri="{FF2B5EF4-FFF2-40B4-BE49-F238E27FC236}">
                <a16:creationId xmlns:a16="http://schemas.microsoft.com/office/drawing/2014/main" id="{21F1DBF9-E6D2-EC49-80D7-6EE1B776A50D}"/>
              </a:ext>
            </a:extLst>
          </p:cNvPr>
          <p:cNvPicPr>
            <a:picLocks noChangeAspect="1"/>
          </p:cNvPicPr>
          <p:nvPr userDrawn="1"/>
        </p:nvPicPr>
        <p:blipFill rotWithShape="1">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t="37974" b="37397"/>
          <a:stretch/>
        </p:blipFill>
        <p:spPr>
          <a:xfrm>
            <a:off x="2756140" y="15255"/>
            <a:ext cx="6387860" cy="1242044"/>
          </a:xfrm>
          <a:prstGeom prst="rect">
            <a:avLst/>
          </a:prstGeom>
        </p:spPr>
      </p:pic>
      <p:pic>
        <p:nvPicPr>
          <p:cNvPr id="13" name="Picture 12">
            <a:extLst>
              <a:ext uri="{FF2B5EF4-FFF2-40B4-BE49-F238E27FC236}">
                <a16:creationId xmlns:a16="http://schemas.microsoft.com/office/drawing/2014/main" id="{5656DF26-9AA1-AC46-9695-22DFD8CE98E3}"/>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1140700" y="2015504"/>
            <a:ext cx="1615440" cy="1615440"/>
          </a:xfrm>
          <a:prstGeom prst="rect">
            <a:avLst/>
          </a:prstGeom>
          <a:solidFill>
            <a:schemeClr val="accent1"/>
          </a:solidFill>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Tree>
    <p:extLst>
      <p:ext uri="{BB962C8B-B14F-4D97-AF65-F5344CB8AC3E}">
        <p14:creationId xmlns:p14="http://schemas.microsoft.com/office/powerpoint/2010/main" val="1195159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3" name="Chart Placeholder 2"/>
          <p:cNvSpPr>
            <a:spLocks noGrp="1"/>
          </p:cNvSpPr>
          <p:nvPr>
            <p:ph type="chart" sz="quarter" idx="14"/>
          </p:nvPr>
        </p:nvSpPr>
        <p:spPr>
          <a:xfrm>
            <a:off x="268359" y="337931"/>
            <a:ext cx="8587407" cy="4065105"/>
          </a:xfrm>
          <a:prstGeom prst="rect">
            <a:avLst/>
          </a:prstGeom>
        </p:spPr>
        <p:txBody>
          <a:bodyPr>
            <a:normAutofit/>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dirty="0"/>
              <a:t>Click icon to add chart</a:t>
            </a:r>
          </a:p>
        </p:txBody>
      </p:sp>
    </p:spTree>
    <p:extLst>
      <p:ext uri="{BB962C8B-B14F-4D97-AF65-F5344CB8AC3E}">
        <p14:creationId xmlns:p14="http://schemas.microsoft.com/office/powerpoint/2010/main" val="632906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10" name="Footer Placeholder 9"/>
          <p:cNvSpPr>
            <a:spLocks noGrp="1"/>
          </p:cNvSpPr>
          <p:nvPr>
            <p:ph type="ftr"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4" name="Slide Number Placeholder 13"/>
          <p:cNvSpPr>
            <a:spLocks noGrp="1"/>
          </p:cNvSpPr>
          <p:nvPr>
            <p:ph type="sldNum" sz="quarter" idx="13"/>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11" name="Title 15"/>
          <p:cNvSpPr>
            <a:spLocks noGrp="1"/>
          </p:cNvSpPr>
          <p:nvPr>
            <p:ph type="title" hasCustomPrompt="1"/>
          </p:nvPr>
        </p:nvSpPr>
        <p:spPr>
          <a:xfrm>
            <a:off x="453585" y="318751"/>
            <a:ext cx="8173580" cy="458587"/>
          </a:xfrm>
        </p:spPr>
        <p:txBody>
          <a:bodyPr anchor="b">
            <a:noAutofit/>
          </a:bodyPr>
          <a:lstStyle>
            <a:lvl1pPr>
              <a:defRPr sz="3600" b="0" i="0">
                <a:latin typeface="Garamond" panose="02020404030301010803" pitchFamily="18" charset="0"/>
                <a:ea typeface="Helvetica Neue" panose="02000503000000020004" pitchFamily="2" charset="0"/>
                <a:cs typeface="Arial" panose="020B0604020202020204" pitchFamily="34" charset="0"/>
              </a:defRPr>
            </a:lvl1pPr>
          </a:lstStyle>
          <a:p>
            <a:r>
              <a:rPr lang="en-US" dirty="0"/>
              <a:t>Slide Title Here</a:t>
            </a:r>
          </a:p>
        </p:txBody>
      </p:sp>
      <p:sp>
        <p:nvSpPr>
          <p:cNvPr id="12" name="Text Placeholder 3"/>
          <p:cNvSpPr>
            <a:spLocks noGrp="1"/>
          </p:cNvSpPr>
          <p:nvPr>
            <p:ph type="body" sz="quarter" idx="15" hasCustomPrompt="1"/>
          </p:nvPr>
        </p:nvSpPr>
        <p:spPr>
          <a:xfrm>
            <a:off x="457202" y="695741"/>
            <a:ext cx="8169964" cy="334897"/>
          </a:xfrm>
          <a:prstGeom prst="rect">
            <a:avLst/>
          </a:prstGeom>
        </p:spPr>
        <p:txBody>
          <a:bodyPr>
            <a:noAutofit/>
          </a:bodyPr>
          <a:lstStyle>
            <a:lvl1pPr marL="0" indent="0">
              <a:lnSpc>
                <a:spcPct val="100000"/>
              </a:lnSpc>
              <a:buNone/>
              <a:defRPr sz="1800" b="0" i="0">
                <a:latin typeface="Arial" panose="020B0604020202020204" pitchFamily="34" charset="0"/>
                <a:ea typeface="Helvetica Neue" panose="02000503000000020004" pitchFamily="2" charset="0"/>
                <a:cs typeface="Arial" panose="020B0604020202020204" pitchFamily="34" charset="0"/>
              </a:defRPr>
            </a:lvl1pPr>
            <a:lvl2pPr marL="230181" indent="0">
              <a:lnSpc>
                <a:spcPct val="100000"/>
              </a:lnSpc>
              <a:buNone/>
              <a:defRPr i="1">
                <a:latin typeface="+mn-lt"/>
              </a:defRPr>
            </a:lvl2pPr>
            <a:lvl3pPr marL="515924" indent="0">
              <a:lnSpc>
                <a:spcPct val="100000"/>
              </a:lnSpc>
              <a:buNone/>
              <a:defRPr i="1">
                <a:latin typeface="+mn-lt"/>
              </a:defRPr>
            </a:lvl3pPr>
            <a:lvl4pPr marL="800080" indent="0">
              <a:lnSpc>
                <a:spcPct val="100000"/>
              </a:lnSpc>
              <a:buNone/>
              <a:defRPr i="1">
                <a:latin typeface="+mn-lt"/>
              </a:defRPr>
            </a:lvl4pPr>
            <a:lvl5pPr marL="1085823" indent="0">
              <a:lnSpc>
                <a:spcPct val="100000"/>
              </a:lnSpc>
              <a:buNone/>
              <a:defRPr i="1">
                <a:latin typeface="+mn-lt"/>
              </a:defRPr>
            </a:lvl5pPr>
          </a:lstStyle>
          <a:p>
            <a:pPr lvl="0"/>
            <a:r>
              <a:rPr lang="en-US" dirty="0"/>
              <a:t>Optional Subhead here</a:t>
            </a:r>
          </a:p>
        </p:txBody>
      </p:sp>
      <p:sp>
        <p:nvSpPr>
          <p:cNvPr id="9" name="Content Placeholder 2">
            <a:extLst>
              <a:ext uri="{FF2B5EF4-FFF2-40B4-BE49-F238E27FC236}">
                <a16:creationId xmlns:a16="http://schemas.microsoft.com/office/drawing/2014/main" id="{9469704F-E66B-5B41-BF3B-8C6539B48428}"/>
              </a:ext>
            </a:extLst>
          </p:cNvPr>
          <p:cNvSpPr>
            <a:spLocks noGrp="1"/>
          </p:cNvSpPr>
          <p:nvPr>
            <p:ph sz="quarter" idx="16"/>
          </p:nvPr>
        </p:nvSpPr>
        <p:spPr>
          <a:xfrm>
            <a:off x="453585" y="1401763"/>
            <a:ext cx="3915528" cy="2932112"/>
          </a:xfrm>
        </p:spPr>
        <p:txBody>
          <a:bodyPr/>
          <a:lstStyle>
            <a:lvl1pPr>
              <a:defRPr b="0" i="0"/>
            </a:lvl1pPr>
            <a:lvl2pPr>
              <a:defRPr b="0" i="0"/>
            </a:lvl2pPr>
            <a:lvl3pPr>
              <a:defRPr b="0" i="0"/>
            </a:lvl3pPr>
            <a:lvl4pPr>
              <a:defRPr b="0" i="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Content Placeholder 2">
            <a:extLst>
              <a:ext uri="{FF2B5EF4-FFF2-40B4-BE49-F238E27FC236}">
                <a16:creationId xmlns:a16="http://schemas.microsoft.com/office/drawing/2014/main" id="{C99F718F-E8D1-5640-A678-0137FDBAEC9F}"/>
              </a:ext>
            </a:extLst>
          </p:cNvPr>
          <p:cNvSpPr>
            <a:spLocks noGrp="1"/>
          </p:cNvSpPr>
          <p:nvPr>
            <p:ph sz="quarter" idx="20"/>
          </p:nvPr>
        </p:nvSpPr>
        <p:spPr>
          <a:xfrm>
            <a:off x="4733354" y="1401763"/>
            <a:ext cx="3915528" cy="2932112"/>
          </a:xfrm>
        </p:spPr>
        <p:txBody>
          <a:bodyPr/>
          <a:lstStyle>
            <a:lvl1pPr>
              <a:defRPr b="0" i="0"/>
            </a:lvl1pPr>
            <a:lvl2pPr>
              <a:defRPr b="0" i="0"/>
            </a:lvl2pPr>
            <a:lvl3pPr>
              <a:defRPr b="0" i="0"/>
            </a:lvl3pPr>
            <a:lvl4pPr>
              <a:defRPr b="0" i="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84155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Slide – Nav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7" name="TextBox 6"/>
          <p:cNvSpPr txBox="1"/>
          <p:nvPr userDrawn="1"/>
        </p:nvSpPr>
        <p:spPr bwMode="auto">
          <a:xfrm>
            <a:off x="457203" y="198783"/>
            <a:ext cx="1192695" cy="2123658"/>
          </a:xfrm>
          <a:prstGeom prst="rect">
            <a:avLst/>
          </a:prstGeom>
          <a:noFill/>
          <a:ln w="19050" algn="ctr">
            <a:noFill/>
            <a:miter lim="800000"/>
            <a:headEnd/>
            <a:tailEnd/>
          </a:ln>
        </p:spPr>
        <p:txBody>
          <a:bodyPr wrap="square" lIns="0" tIns="0" rIns="0" bIns="0" rtlCol="0">
            <a:spAutoFit/>
          </a:bodyPr>
          <a:lstStyle/>
          <a:p>
            <a:r>
              <a:rPr lang="en-US" sz="13800" b="0" i="0" dirty="0">
                <a:solidFill>
                  <a:schemeClr val="tx2"/>
                </a:solidFill>
                <a:latin typeface="Arial" panose="020B0604020202020204" pitchFamily="34" charset="0"/>
                <a:ea typeface="Helvetica Neue" panose="02000503000000020004" pitchFamily="2" charset="0"/>
                <a:cs typeface="Arial" panose="020B0604020202020204" pitchFamily="34" charset="0"/>
              </a:rPr>
              <a:t>“</a:t>
            </a:r>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a:t>
            </a:r>
            <a:r>
              <a:rPr lang="en-US" dirty="0" err="1"/>
              <a:t>lorem</a:t>
            </a:r>
            <a:r>
              <a:rPr lang="en-US" dirty="0"/>
              <a:t> </a:t>
            </a:r>
            <a:r>
              <a:rPr lang="en-US" dirty="0" err="1"/>
              <a:t>ipsum</a:t>
            </a:r>
            <a:r>
              <a:rPr lang="en-US" dirty="0"/>
              <a:t>. </a:t>
            </a:r>
            <a:r>
              <a:rPr lang="en-US" dirty="0" err="1"/>
              <a:t>Ut</a:t>
            </a:r>
            <a:r>
              <a:rPr lang="en-US" dirty="0"/>
              <a:t> </a:t>
            </a:r>
            <a:r>
              <a:rPr lang="en-US" dirty="0" err="1"/>
              <a:t>enim</a:t>
            </a:r>
            <a:r>
              <a:rPr lang="en-US" dirty="0"/>
              <a:t> ad minim </a:t>
            </a:r>
            <a:r>
              <a:rPr lang="en-US" dirty="0" err="1"/>
              <a:t>quis</a:t>
            </a:r>
            <a:r>
              <a:rPr lang="en-US" dirty="0"/>
              <a:t> </a:t>
            </a:r>
            <a:r>
              <a:rPr lang="en-US" dirty="0" err="1"/>
              <a:t>nostrud</a:t>
            </a:r>
            <a:r>
              <a:rPr lang="en-US" dirty="0"/>
              <a:t>.</a:t>
            </a:r>
          </a:p>
        </p:txBody>
      </p:sp>
      <p:sp>
        <p:nvSpPr>
          <p:cNvPr id="10"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Author’s Name</a:t>
            </a:r>
          </a:p>
        </p:txBody>
      </p:sp>
      <p:sp>
        <p:nvSpPr>
          <p:cNvPr id="11"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Position Title</a:t>
            </a:r>
          </a:p>
        </p:txBody>
      </p:sp>
    </p:spTree>
    <p:extLst>
      <p:ext uri="{BB962C8B-B14F-4D97-AF65-F5344CB8AC3E}">
        <p14:creationId xmlns:p14="http://schemas.microsoft.com/office/powerpoint/2010/main" val="1790547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 Teal">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b="0" i="0">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sp>
        <p:nvSpPr>
          <p:cNvPr id="7" name="TextBox 6"/>
          <p:cNvSpPr txBox="1"/>
          <p:nvPr userDrawn="1"/>
        </p:nvSpPr>
        <p:spPr bwMode="auto">
          <a:xfrm>
            <a:off x="457203" y="198783"/>
            <a:ext cx="1192695" cy="2123658"/>
          </a:xfrm>
          <a:prstGeom prst="rect">
            <a:avLst/>
          </a:prstGeom>
          <a:noFill/>
          <a:ln w="19050" algn="ctr">
            <a:noFill/>
            <a:miter lim="800000"/>
            <a:headEnd/>
            <a:tailEnd/>
          </a:ln>
        </p:spPr>
        <p:txBody>
          <a:bodyPr wrap="square" lIns="0" tIns="0" rIns="0" bIns="0" rtlCol="0">
            <a:spAutoFit/>
          </a:bodyPr>
          <a:lstStyle/>
          <a:p>
            <a:r>
              <a:rPr lang="en-US" sz="13800" b="0" i="0" dirty="0">
                <a:solidFill>
                  <a:schemeClr val="accent2"/>
                </a:solidFill>
                <a:latin typeface="Arial" panose="020B0604020202020204" pitchFamily="34" charset="0"/>
                <a:ea typeface="Helvetica Neue" panose="02000503000000020004" pitchFamily="2" charset="0"/>
                <a:cs typeface="Arial" panose="020B0604020202020204" pitchFamily="34" charset="0"/>
              </a:rPr>
              <a:t>“</a:t>
            </a:r>
          </a:p>
        </p:txBody>
      </p:sp>
      <p:sp>
        <p:nvSpPr>
          <p:cNvPr id="9" name="Text Placeholder 8"/>
          <p:cNvSpPr>
            <a:spLocks noGrp="1"/>
          </p:cNvSpPr>
          <p:nvPr>
            <p:ph type="body" sz="quarter" idx="13" hasCustomPrompt="1"/>
          </p:nvPr>
        </p:nvSpPr>
        <p:spPr>
          <a:xfrm>
            <a:off x="437601" y="1431236"/>
            <a:ext cx="8229323" cy="2107096"/>
          </a:xfrm>
          <a:prstGeom prst="rect">
            <a:avLst/>
          </a:prstGeom>
        </p:spPr>
        <p:txBody>
          <a:bodyPr anchor="ctr" anchorCtr="0">
            <a:normAutofit/>
          </a:bodyPr>
          <a:lstStyle>
            <a:lvl1pPr marL="0" indent="0">
              <a:lnSpc>
                <a:spcPct val="100000"/>
              </a:lnSpc>
              <a:buNone/>
              <a:defRPr sz="2800" b="0" i="0" baseline="0">
                <a:latin typeface="Arial" panose="020B0604020202020204" pitchFamily="34" charset="0"/>
                <a:ea typeface="Helvetica Neue" panose="02000503000000020004" pitchFamily="2" charset="0"/>
                <a:cs typeface="Arial" panose="020B0604020202020204" pitchFamily="34" charset="0"/>
              </a:defRPr>
            </a:lvl1pPr>
            <a:lvl2pPr marL="230181" indent="0">
              <a:buNone/>
              <a:defRPr>
                <a:latin typeface="+mn-lt"/>
              </a:defRPr>
            </a:lvl2pPr>
            <a:lvl3pPr marL="515924" indent="0">
              <a:buNone/>
              <a:defRPr>
                <a:latin typeface="+mn-lt"/>
              </a:defRPr>
            </a:lvl3pPr>
            <a:lvl4pPr marL="800080" indent="0">
              <a:buNone/>
              <a:defRPr>
                <a:latin typeface="+mn-lt"/>
              </a:defRPr>
            </a:lvl4pPr>
            <a:lvl5pPr marL="1085823" indent="0">
              <a:buNone/>
              <a:defRPr>
                <a:latin typeface="+mn-lt"/>
              </a:defRPr>
            </a:lvl5pPr>
          </a:lstStyle>
          <a:p>
            <a:pPr lvl="0"/>
            <a:r>
              <a:rPr lang="en-US" dirty="0"/>
              <a:t>This page is an option should you wish to utilize a quote as a stand-alone slide within your presentation. The rest is lorem ipsum. Ut </a:t>
            </a:r>
            <a:r>
              <a:rPr lang="en-US" dirty="0" err="1"/>
              <a:t>enim</a:t>
            </a:r>
            <a:r>
              <a:rPr lang="en-US" dirty="0"/>
              <a:t> ad minim </a:t>
            </a:r>
            <a:r>
              <a:rPr lang="en-US" dirty="0" err="1"/>
              <a:t>quis</a:t>
            </a:r>
            <a:r>
              <a:rPr lang="en-US" dirty="0"/>
              <a:t> </a:t>
            </a:r>
            <a:r>
              <a:rPr lang="en-US" dirty="0" err="1"/>
              <a:t>nostrud</a:t>
            </a:r>
            <a:r>
              <a:rPr lang="en-US" dirty="0"/>
              <a:t>.</a:t>
            </a:r>
          </a:p>
        </p:txBody>
      </p:sp>
      <p:sp>
        <p:nvSpPr>
          <p:cNvPr id="14" name="Text Placeholder 13"/>
          <p:cNvSpPr>
            <a:spLocks noGrp="1"/>
          </p:cNvSpPr>
          <p:nvPr>
            <p:ph type="body" sz="quarter" idx="14" hasCustomPrompt="1"/>
          </p:nvPr>
        </p:nvSpPr>
        <p:spPr>
          <a:xfrm>
            <a:off x="447674" y="3696829"/>
            <a:ext cx="6513958" cy="430429"/>
          </a:xfrm>
          <a:prstGeom prst="rect">
            <a:avLst/>
          </a:prstGeom>
        </p:spPr>
        <p:txBody>
          <a:bodyPr>
            <a:normAutofit/>
          </a:bodyPr>
          <a:lstStyle>
            <a:lvl1pPr marL="0" indent="0">
              <a:lnSpc>
                <a:spcPct val="100000"/>
              </a:lnSpc>
              <a:buNone/>
              <a:defRPr sz="1800" b="0" i="0">
                <a:solidFill>
                  <a:schemeClr val="accent2"/>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Author’s Name</a:t>
            </a:r>
          </a:p>
        </p:txBody>
      </p:sp>
      <p:sp>
        <p:nvSpPr>
          <p:cNvPr id="15" name="Text Placeholder 13"/>
          <p:cNvSpPr>
            <a:spLocks noGrp="1"/>
          </p:cNvSpPr>
          <p:nvPr>
            <p:ph type="body" sz="quarter" idx="15" hasCustomPrompt="1"/>
          </p:nvPr>
        </p:nvSpPr>
        <p:spPr>
          <a:xfrm>
            <a:off x="447674" y="3980953"/>
            <a:ext cx="6513958" cy="440937"/>
          </a:xfrm>
          <a:prstGeom prst="rect">
            <a:avLst/>
          </a:prstGeom>
        </p:spPr>
        <p:txBody>
          <a:bodyPr>
            <a:normAutofit/>
          </a:bodyPr>
          <a:lstStyle>
            <a:lvl1pPr marL="0" indent="0">
              <a:lnSpc>
                <a:spcPts val="2000"/>
              </a:lnSpc>
              <a:buNone/>
              <a:defRPr sz="1800" b="0" i="0" baseline="0">
                <a:solidFill>
                  <a:schemeClr val="accent2"/>
                </a:solidFill>
                <a:latin typeface="Arial" panose="020B0604020202020204" pitchFamily="34" charset="0"/>
                <a:ea typeface="Helvetica Neue" panose="02000503000000020004" pitchFamily="2" charset="0"/>
                <a:cs typeface="Arial" panose="020B0604020202020204" pitchFamily="34" charset="0"/>
              </a:defRPr>
            </a:lvl1pPr>
          </a:lstStyle>
          <a:p>
            <a:pPr lvl="0"/>
            <a:r>
              <a:rPr lang="en-US" dirty="0"/>
              <a:t>Position Title</a:t>
            </a:r>
          </a:p>
        </p:txBody>
      </p:sp>
    </p:spTree>
    <p:extLst>
      <p:ext uri="{BB962C8B-B14F-4D97-AF65-F5344CB8AC3E}">
        <p14:creationId xmlns:p14="http://schemas.microsoft.com/office/powerpoint/2010/main" val="20733843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slideLayout" Target="../slideLayouts/slideLayout42.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slideLayout" Target="../slideLayouts/slideLayout41.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29" Type="http://schemas.openxmlformats.org/officeDocument/2006/relationships/slideLayout" Target="../slideLayouts/slideLayout45.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32" Type="http://schemas.openxmlformats.org/officeDocument/2006/relationships/theme" Target="../theme/theme2.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28" Type="http://schemas.openxmlformats.org/officeDocument/2006/relationships/slideLayout" Target="../slideLayouts/slideLayout44.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31" Type="http://schemas.openxmlformats.org/officeDocument/2006/relationships/slideLayout" Target="../slideLayouts/slideLayout47.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slideLayout" Target="../slideLayouts/slideLayout43.xml"/><Relationship Id="rId30"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459685" y="1401417"/>
            <a:ext cx="8137665" cy="2932045"/>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Placeholder 1"/>
          <p:cNvSpPr>
            <a:spLocks noGrp="1"/>
          </p:cNvSpPr>
          <p:nvPr>
            <p:ph type="title"/>
          </p:nvPr>
        </p:nvSpPr>
        <p:spPr>
          <a:xfrm>
            <a:off x="453585" y="318751"/>
            <a:ext cx="8173580" cy="458587"/>
          </a:xfrm>
          <a:prstGeom prst="rect">
            <a:avLst/>
          </a:prstGeom>
        </p:spPr>
        <p:txBody>
          <a:bodyPr vert="horz" wrap="square" lIns="91440" tIns="45720" rIns="91440" bIns="45720" rtlCol="0" anchor="t" anchorCtr="0">
            <a:noAutofit/>
          </a:bodyPr>
          <a:lstStyle/>
          <a:p>
            <a:r>
              <a:rPr lang="en-US" dirty="0"/>
              <a:t>Slide Title Here</a:t>
            </a:r>
          </a:p>
        </p:txBody>
      </p:sp>
      <p:sp>
        <p:nvSpPr>
          <p:cNvPr id="11" name="Footer Placeholder 5"/>
          <p:cNvSpPr>
            <a:spLocks noGrp="1"/>
          </p:cNvSpPr>
          <p:nvPr>
            <p:ph type="ftr" sz="quarter" idx="3"/>
          </p:nvPr>
        </p:nvSpPr>
        <p:spPr>
          <a:xfrm>
            <a:off x="548152" y="4852597"/>
            <a:ext cx="4310907" cy="103485"/>
          </a:xfrm>
          <a:prstGeom prst="rect">
            <a:avLst/>
          </a:prstGeom>
        </p:spPr>
        <p:txBody>
          <a:bodyPr vert="horz" wrap="square" lIns="0" tIns="0" rIns="0" bIns="0" rtlCol="0" anchor="b" anchorCtr="0"/>
          <a:lstStyle>
            <a:lvl1pPr algn="l">
              <a:defRPr sz="700" b="0" i="0">
                <a:solidFill>
                  <a:schemeClr val="tx1"/>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12" name="Slide Number Placeholder 6"/>
          <p:cNvSpPr>
            <a:spLocks noGrp="1"/>
          </p:cNvSpPr>
          <p:nvPr>
            <p:ph type="sldNum" sz="quarter" idx="4"/>
          </p:nvPr>
        </p:nvSpPr>
        <p:spPr>
          <a:xfrm>
            <a:off x="272107" y="4840129"/>
            <a:ext cx="246061" cy="116425"/>
          </a:xfrm>
          <a:prstGeom prst="rect">
            <a:avLst/>
          </a:prstGeom>
        </p:spPr>
        <p:txBody>
          <a:bodyPr vert="horz" wrap="square" lIns="0" tIns="0" rIns="0" bIns="0" rtlCol="0" anchor="b" anchorCtr="0"/>
          <a:lstStyle>
            <a:lvl1pPr algn="l">
              <a:defRPr sz="700" b="0" i="0">
                <a:solidFill>
                  <a:schemeClr val="tx1"/>
                </a:solidFill>
                <a:latin typeface="Arial" panose="020B0604020202020204" pitchFamily="34" charset="0"/>
                <a:cs typeface="Arial" panose="020B0604020202020204" pitchFamily="34" charset="0"/>
              </a:defRPr>
            </a:lvl1pPr>
          </a:lstStyle>
          <a:p>
            <a:fld id="{7BCC8D0D-EAEC-449D-9161-023DFF90F2E2}" type="slidenum">
              <a:rPr lang="en-US" smtClean="0"/>
              <a:pPr/>
              <a:t>‹#›</a:t>
            </a:fld>
            <a:endParaRPr lang="en-US" dirty="0"/>
          </a:p>
        </p:txBody>
      </p:sp>
      <p:cxnSp>
        <p:nvCxnSpPr>
          <p:cNvPr id="36" name="Straight Connector 35"/>
          <p:cNvCxnSpPr/>
          <p:nvPr userDrawn="1"/>
        </p:nvCxnSpPr>
        <p:spPr>
          <a:xfrm>
            <a:off x="365125" y="4687560"/>
            <a:ext cx="8413750" cy="0"/>
          </a:xfrm>
          <a:prstGeom prst="line">
            <a:avLst/>
          </a:prstGeom>
          <a:noFill/>
          <a:ln w="3175" cap="flat">
            <a:solidFill>
              <a:srgbClr val="052049"/>
            </a:solidFill>
            <a:prstDash val="solid"/>
            <a:miter lim="800000"/>
            <a:headEnd/>
            <a:tailEnd/>
          </a:ln>
          <a:extLst>
            <a:ext uri="{909E8E84-426E-40DD-AFC4-6F175D3DCCD1}">
              <a14:hiddenFill xmlns:a14="http://schemas.microsoft.com/office/drawing/2010/main">
                <a:noFill/>
              </a14:hiddenFill>
            </a:ext>
          </a:extLst>
        </p:spPr>
      </p:cxnSp>
      <p:cxnSp>
        <p:nvCxnSpPr>
          <p:cNvPr id="9" name="Straight Connector 8"/>
          <p:cNvCxnSpPr/>
          <p:nvPr userDrawn="1"/>
        </p:nvCxnSpPr>
        <p:spPr>
          <a:xfrm>
            <a:off x="277813" y="4687560"/>
            <a:ext cx="8595360" cy="0"/>
          </a:xfrm>
          <a:prstGeom prst="line">
            <a:avLst/>
          </a:prstGeom>
          <a:noFill/>
          <a:ln w="3175" cap="flat">
            <a:solidFill>
              <a:srgbClr val="052049"/>
            </a:solidFill>
            <a:prstDash val="solid"/>
            <a:miter lim="800000"/>
            <a:headEnd/>
            <a:tailEnd/>
          </a:ln>
          <a:extLst>
            <a:ext uri="{909E8E84-426E-40DD-AFC4-6F175D3DCCD1}">
              <a14:hiddenFill xmlns:a14="http://schemas.microsoft.com/office/drawing/2010/main">
                <a:noFill/>
              </a14:hiddenFill>
            </a:ext>
          </a:extLst>
        </p:spPr>
      </p:cxnSp>
      <p:sp>
        <p:nvSpPr>
          <p:cNvPr id="13" name="Freeform 77"/>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ndParaRPr>
          </a:p>
        </p:txBody>
      </p:sp>
    </p:spTree>
    <p:extLst>
      <p:ext uri="{BB962C8B-B14F-4D97-AF65-F5344CB8AC3E}">
        <p14:creationId xmlns:p14="http://schemas.microsoft.com/office/powerpoint/2010/main" val="1203051825"/>
      </p:ext>
    </p:extLst>
  </p:cSld>
  <p:clrMap bg1="lt1" tx1="dk1" bg2="lt2" tx2="dk2" accent1="accent1" accent2="accent2" accent3="accent3" accent4="accent4" accent5="accent5" accent6="accent6" hlink="hlink" folHlink="folHlink"/>
  <p:sldLayoutIdLst>
    <p:sldLayoutId id="2147483979" r:id="rId1"/>
    <p:sldLayoutId id="2147483980" r:id="rId2"/>
    <p:sldLayoutId id="2147483981" r:id="rId3"/>
    <p:sldLayoutId id="2147483984" r:id="rId4"/>
    <p:sldLayoutId id="2147483982" r:id="rId5"/>
    <p:sldLayoutId id="2147483986" r:id="rId6"/>
    <p:sldLayoutId id="2147483987" r:id="rId7"/>
    <p:sldLayoutId id="2147483988" r:id="rId8"/>
    <p:sldLayoutId id="2147483989" r:id="rId9"/>
    <p:sldLayoutId id="2147483990" r:id="rId10"/>
    <p:sldLayoutId id="2147483991" r:id="rId11"/>
    <p:sldLayoutId id="2147483992" r:id="rId12"/>
    <p:sldLayoutId id="2147483993" r:id="rId13"/>
    <p:sldLayoutId id="2147484016" r:id="rId14"/>
    <p:sldLayoutId id="2147483994" r:id="rId15"/>
    <p:sldLayoutId id="2147483995" r:id="rId16"/>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hf hdr="0"/>
  <p:txStyles>
    <p:titleStyle>
      <a:lvl1pPr algn="l" defTabSz="914378" rtl="0" eaLnBrk="1" latinLnBrk="0" hangingPunct="1">
        <a:lnSpc>
          <a:spcPct val="85000"/>
        </a:lnSpc>
        <a:spcBef>
          <a:spcPct val="0"/>
        </a:spcBef>
        <a:buNone/>
        <a:defRPr lang="en-US" sz="3600" b="0" i="0" kern="1200" cap="none" spc="0" baseline="0" dirty="0" smtClean="0">
          <a:solidFill>
            <a:schemeClr val="tx1"/>
          </a:solidFill>
          <a:latin typeface="Garamond" panose="02020404030301010803" pitchFamily="18" charset="0"/>
          <a:ea typeface="Helvetica Neue" panose="02000503000000020004" pitchFamily="2" charset="0"/>
          <a:cs typeface="Arial" panose="020B0604020202020204" pitchFamily="34" charset="0"/>
        </a:defRPr>
      </a:lvl1pPr>
    </p:titleStyle>
    <p:bodyStyle>
      <a:lvl1pPr marL="233357" indent="-233357" algn="l" defTabSz="640064" rtl="0" eaLnBrk="1" latinLnBrk="0" hangingPunct="1">
        <a:lnSpc>
          <a:spcPct val="100000"/>
        </a:lnSpc>
        <a:spcBef>
          <a:spcPts val="0"/>
        </a:spcBef>
        <a:spcAft>
          <a:spcPts val="600"/>
        </a:spcAft>
        <a:buClr>
          <a:schemeClr val="accent1"/>
        </a:buClr>
        <a:buSzPct val="80000"/>
        <a:buFont typeface="Wingdings" charset="2"/>
        <a:buChar char="§"/>
        <a:tabLst/>
        <a:defRPr lang="en-US" sz="22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522275" indent="-227007" algn="l" defTabSz="640064" rtl="0" eaLnBrk="1" latinLnBrk="0" hangingPunct="1">
        <a:lnSpc>
          <a:spcPct val="100000"/>
        </a:lnSpc>
        <a:spcBef>
          <a:spcPts val="0"/>
        </a:spcBef>
        <a:spcAft>
          <a:spcPts val="600"/>
        </a:spcAft>
        <a:buClr>
          <a:schemeClr val="tx1"/>
        </a:buClr>
        <a:buSzPct val="100000"/>
        <a:buFont typeface=".AppleSystemUIFont" charset="0"/>
        <a:buChar char="-"/>
        <a:tabLst/>
        <a:defRPr lang="en-US" sz="20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746106" indent="-166684" algn="l" defTabSz="640064" rtl="0" eaLnBrk="1" latinLnBrk="0" hangingPunct="1">
        <a:lnSpc>
          <a:spcPct val="100000"/>
        </a:lnSpc>
        <a:spcBef>
          <a:spcPts val="0"/>
        </a:spcBef>
        <a:spcAft>
          <a:spcPts val="600"/>
        </a:spcAft>
        <a:buClr>
          <a:schemeClr val="accent1"/>
        </a:buClr>
        <a:buSzPct val="80000"/>
        <a:buFont typeface="Wingdings" charset="2"/>
        <a:buChar char="§"/>
        <a:tabLst/>
        <a:defRPr lang="en-US" sz="18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979463" indent="-173034" algn="l" defTabSz="640064" rtl="0" eaLnBrk="1" latinLnBrk="0" hangingPunct="1">
        <a:lnSpc>
          <a:spcPct val="100000"/>
        </a:lnSpc>
        <a:spcBef>
          <a:spcPts val="0"/>
        </a:spcBef>
        <a:spcAft>
          <a:spcPts val="600"/>
        </a:spcAft>
        <a:buClr>
          <a:schemeClr val="tx1"/>
        </a:buClr>
        <a:buSzPct val="100000"/>
        <a:buFont typeface=".AppleSystemUIFont" charset="0"/>
        <a:buChar char="-"/>
        <a:tabLst/>
        <a:defRPr lang="en-US" sz="16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1312830" indent="-227007" algn="l" defTabSz="640064" rtl="0" eaLnBrk="1" latinLnBrk="0" hangingPunct="1">
        <a:lnSpc>
          <a:spcPct val="100000"/>
        </a:lnSpc>
        <a:spcBef>
          <a:spcPts val="0"/>
        </a:spcBef>
        <a:spcAft>
          <a:spcPts val="1000"/>
        </a:spcAft>
        <a:buClr>
          <a:schemeClr val="accent1"/>
        </a:buClr>
        <a:buSzPct val="80000"/>
        <a:buFont typeface="Wingdings" charset="2"/>
        <a:buChar char="§"/>
        <a:defRPr lang="en-US" sz="1400" b="0" kern="1200" dirty="0">
          <a:solidFill>
            <a:schemeClr val="tx1"/>
          </a:solidFill>
          <a:latin typeface="+mn-lt"/>
          <a:ea typeface="+mn-ea"/>
          <a:cs typeface="+mn-cs"/>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Footer Placeholder 5"/>
          <p:cNvSpPr>
            <a:spLocks noGrp="1"/>
          </p:cNvSpPr>
          <p:nvPr>
            <p:ph type="ftr" sz="quarter" idx="3"/>
          </p:nvPr>
        </p:nvSpPr>
        <p:spPr>
          <a:xfrm>
            <a:off x="548152" y="4852597"/>
            <a:ext cx="4310907" cy="103485"/>
          </a:xfrm>
          <a:prstGeom prst="rect">
            <a:avLst/>
          </a:prstGeom>
        </p:spPr>
        <p:txBody>
          <a:bodyPr vert="horz" wrap="square" lIns="0" tIns="0" rIns="0" bIns="0" rtlCol="0" anchor="b" anchorCtr="0"/>
          <a:lstStyle>
            <a:lvl1pPr algn="l">
              <a:defRPr sz="7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r>
              <a:rPr lang="en-US"/>
              <a:t>Presentation Title</a:t>
            </a:r>
            <a:endParaRPr lang="en-US" dirty="0"/>
          </a:p>
        </p:txBody>
      </p:sp>
      <p:sp>
        <p:nvSpPr>
          <p:cNvPr id="12" name="Slide Number Placeholder 6"/>
          <p:cNvSpPr>
            <a:spLocks noGrp="1"/>
          </p:cNvSpPr>
          <p:nvPr>
            <p:ph type="sldNum" sz="quarter" idx="4"/>
          </p:nvPr>
        </p:nvSpPr>
        <p:spPr>
          <a:xfrm>
            <a:off x="272107" y="4840129"/>
            <a:ext cx="246061" cy="116425"/>
          </a:xfrm>
          <a:prstGeom prst="rect">
            <a:avLst/>
          </a:prstGeom>
        </p:spPr>
        <p:txBody>
          <a:bodyPr vert="horz" wrap="square" lIns="0" tIns="0" rIns="0" bIns="0" rtlCol="0" anchor="b" anchorCtr="0"/>
          <a:lstStyle>
            <a:lvl1pPr algn="l">
              <a:defRPr sz="700" b="0" i="0">
                <a:solidFill>
                  <a:schemeClr val="tx1"/>
                </a:solidFill>
                <a:latin typeface="Arial" panose="020B0604020202020204" pitchFamily="34" charset="0"/>
                <a:ea typeface="Helvetica Neue" panose="02000503000000020004" pitchFamily="2" charset="0"/>
                <a:cs typeface="Arial" panose="020B0604020202020204" pitchFamily="34" charset="0"/>
              </a:defRPr>
            </a:lvl1pPr>
          </a:lstStyle>
          <a:p>
            <a:fld id="{7BCC8D0D-EAEC-449D-9161-023DFF90F2E2}" type="slidenum">
              <a:rPr lang="en-US" smtClean="0"/>
              <a:pPr/>
              <a:t>‹#›</a:t>
            </a:fld>
            <a:endParaRPr lang="en-US" dirty="0"/>
          </a:p>
        </p:txBody>
      </p:sp>
      <p:cxnSp>
        <p:nvCxnSpPr>
          <p:cNvPr id="36" name="Straight Connector 35"/>
          <p:cNvCxnSpPr/>
          <p:nvPr/>
        </p:nvCxnSpPr>
        <p:spPr>
          <a:xfrm>
            <a:off x="365125" y="4687560"/>
            <a:ext cx="8413750" cy="0"/>
          </a:xfrm>
          <a:prstGeom prst="line">
            <a:avLst/>
          </a:prstGeom>
          <a:noFill/>
          <a:ln w="3175" cap="flat">
            <a:solidFill>
              <a:srgbClr val="052049"/>
            </a:solidFill>
            <a:prstDash val="solid"/>
            <a:miter lim="800000"/>
            <a:headEnd/>
            <a:tailEnd/>
          </a:ln>
          <a:extLst>
            <a:ext uri="{909E8E84-426E-40DD-AFC4-6F175D3DCCD1}">
              <a14:hiddenFill xmlns:a14="http://schemas.microsoft.com/office/drawing/2010/main">
                <a:noFill/>
              </a14:hiddenFill>
            </a:ext>
          </a:extLst>
        </p:spPr>
      </p:cxnSp>
      <p:cxnSp>
        <p:nvCxnSpPr>
          <p:cNvPr id="9" name="Straight Connector 8"/>
          <p:cNvCxnSpPr/>
          <p:nvPr userDrawn="1"/>
        </p:nvCxnSpPr>
        <p:spPr>
          <a:xfrm>
            <a:off x="277813" y="4687560"/>
            <a:ext cx="8595360" cy="0"/>
          </a:xfrm>
          <a:prstGeom prst="line">
            <a:avLst/>
          </a:prstGeom>
          <a:noFill/>
          <a:ln w="3175" cap="flat">
            <a:solidFill>
              <a:schemeClr val="tx1"/>
            </a:solidFill>
            <a:prstDash val="solid"/>
            <a:miter lim="800000"/>
            <a:headEnd/>
            <a:tailEnd/>
          </a:ln>
          <a:extLst>
            <a:ext uri="{909E8E84-426E-40DD-AFC4-6F175D3DCCD1}">
              <a14:hiddenFill xmlns:a14="http://schemas.microsoft.com/office/drawing/2010/main">
                <a:noFill/>
              </a14:hiddenFill>
            </a:ext>
          </a:extLst>
        </p:spPr>
      </p:cxnSp>
      <p:sp>
        <p:nvSpPr>
          <p:cNvPr id="13" name="Freeform 77"/>
          <p:cNvSpPr>
            <a:spLocks/>
          </p:cNvSpPr>
          <p:nvPr userDrawn="1"/>
        </p:nvSpPr>
        <p:spPr bwMode="auto">
          <a:xfrm>
            <a:off x="8393113" y="4800601"/>
            <a:ext cx="481012" cy="231074"/>
          </a:xfrm>
          <a:custGeom>
            <a:avLst/>
            <a:gdLst>
              <a:gd name="T0" fmla="*/ 350 w 350"/>
              <a:gd name="T1" fmla="*/ 52 h 168"/>
              <a:gd name="T2" fmla="*/ 270 w 350"/>
              <a:gd name="T3" fmla="*/ 130 h 168"/>
              <a:gd name="T4" fmla="*/ 240 w 350"/>
              <a:gd name="T5" fmla="*/ 100 h 168"/>
              <a:gd name="T6" fmla="*/ 205 w 350"/>
              <a:gd name="T7" fmla="*/ 91 h 168"/>
              <a:gd name="T8" fmla="*/ 201 w 350"/>
              <a:gd name="T9" fmla="*/ 86 h 168"/>
              <a:gd name="T10" fmla="*/ 200 w 350"/>
              <a:gd name="T11" fmla="*/ 82 h 168"/>
              <a:gd name="T12" fmla="*/ 203 w 350"/>
              <a:gd name="T13" fmla="*/ 73 h 168"/>
              <a:gd name="T14" fmla="*/ 203 w 350"/>
              <a:gd name="T15" fmla="*/ 73 h 168"/>
              <a:gd name="T16" fmla="*/ 205 w 350"/>
              <a:gd name="T17" fmla="*/ 72 h 168"/>
              <a:gd name="T18" fmla="*/ 234 w 350"/>
              <a:gd name="T19" fmla="*/ 71 h 168"/>
              <a:gd name="T20" fmla="*/ 266 w 350"/>
              <a:gd name="T21" fmla="*/ 85 h 168"/>
              <a:gd name="T22" fmla="*/ 222 w 350"/>
              <a:gd name="T23" fmla="*/ 48 h 168"/>
              <a:gd name="T24" fmla="*/ 179 w 350"/>
              <a:gd name="T25" fmla="*/ 73 h 168"/>
              <a:gd name="T26" fmla="*/ 178 w 350"/>
              <a:gd name="T27" fmla="*/ 76 h 168"/>
              <a:gd name="T28" fmla="*/ 122 w 350"/>
              <a:gd name="T29" fmla="*/ 60 h 168"/>
              <a:gd name="T30" fmla="*/ 178 w 350"/>
              <a:gd name="T31" fmla="*/ 41 h 168"/>
              <a:gd name="T32" fmla="*/ 153 w 350"/>
              <a:gd name="T33" fmla="*/ 0 h 168"/>
              <a:gd name="T34" fmla="*/ 97 w 350"/>
              <a:gd name="T35" fmla="*/ 2 h 168"/>
              <a:gd name="T36" fmla="*/ 72 w 350"/>
              <a:gd name="T37" fmla="*/ 73 h 168"/>
              <a:gd name="T38" fmla="*/ 25 w 350"/>
              <a:gd name="T39" fmla="*/ 73 h 168"/>
              <a:gd name="T40" fmla="*/ 0 w 350"/>
              <a:gd name="T41" fmla="*/ 2 h 168"/>
              <a:gd name="T42" fmla="*/ 48 w 350"/>
              <a:gd name="T43" fmla="*/ 119 h 168"/>
              <a:gd name="T44" fmla="*/ 97 w 350"/>
              <a:gd name="T45" fmla="*/ 64 h 168"/>
              <a:gd name="T46" fmla="*/ 187 w 350"/>
              <a:gd name="T47" fmla="*/ 107 h 168"/>
              <a:gd name="T48" fmla="*/ 214 w 350"/>
              <a:gd name="T49" fmla="*/ 117 h 168"/>
              <a:gd name="T50" fmla="*/ 242 w 350"/>
              <a:gd name="T51" fmla="*/ 125 h 168"/>
              <a:gd name="T52" fmla="*/ 237 w 350"/>
              <a:gd name="T53" fmla="*/ 147 h 168"/>
              <a:gd name="T54" fmla="*/ 203 w 350"/>
              <a:gd name="T55" fmla="*/ 141 h 168"/>
              <a:gd name="T56" fmla="*/ 176 w 350"/>
              <a:gd name="T57" fmla="*/ 130 h 168"/>
              <a:gd name="T58" fmla="*/ 224 w 350"/>
              <a:gd name="T59" fmla="*/ 168 h 168"/>
              <a:gd name="T60" fmla="*/ 270 w 350"/>
              <a:gd name="T61" fmla="*/ 134 h 168"/>
              <a:gd name="T62" fmla="*/ 295 w 350"/>
              <a:gd name="T63" fmla="*/ 166 h 168"/>
              <a:gd name="T64" fmla="*/ 343 w 350"/>
              <a:gd name="T65" fmla="*/ 119 h 168"/>
              <a:gd name="T66" fmla="*/ 295 w 350"/>
              <a:gd name="T67" fmla="*/ 99 h 168"/>
              <a:gd name="T68" fmla="*/ 350 w 350"/>
              <a:gd name="T69" fmla="*/ 7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0" h="168">
                <a:moveTo>
                  <a:pt x="350" y="73"/>
                </a:moveTo>
                <a:cubicBezTo>
                  <a:pt x="350" y="52"/>
                  <a:pt x="350" y="52"/>
                  <a:pt x="350" y="52"/>
                </a:cubicBezTo>
                <a:cubicBezTo>
                  <a:pt x="270" y="52"/>
                  <a:pt x="270" y="52"/>
                  <a:pt x="270" y="52"/>
                </a:cubicBezTo>
                <a:cubicBezTo>
                  <a:pt x="270" y="130"/>
                  <a:pt x="270" y="130"/>
                  <a:pt x="270" y="130"/>
                </a:cubicBezTo>
                <a:cubicBezTo>
                  <a:pt x="269" y="121"/>
                  <a:pt x="266" y="114"/>
                  <a:pt x="260" y="109"/>
                </a:cubicBezTo>
                <a:cubicBezTo>
                  <a:pt x="255" y="105"/>
                  <a:pt x="249" y="102"/>
                  <a:pt x="240" y="100"/>
                </a:cubicBezTo>
                <a:cubicBezTo>
                  <a:pt x="220" y="96"/>
                  <a:pt x="220" y="96"/>
                  <a:pt x="220" y="96"/>
                </a:cubicBezTo>
                <a:cubicBezTo>
                  <a:pt x="213" y="94"/>
                  <a:pt x="208" y="92"/>
                  <a:pt x="205" y="91"/>
                </a:cubicBezTo>
                <a:cubicBezTo>
                  <a:pt x="203" y="90"/>
                  <a:pt x="201" y="88"/>
                  <a:pt x="201" y="86"/>
                </a:cubicBezTo>
                <a:cubicBezTo>
                  <a:pt x="201" y="86"/>
                  <a:pt x="201" y="86"/>
                  <a:pt x="201" y="86"/>
                </a:cubicBezTo>
                <a:cubicBezTo>
                  <a:pt x="201" y="86"/>
                  <a:pt x="201" y="86"/>
                  <a:pt x="201" y="86"/>
                </a:cubicBezTo>
                <a:cubicBezTo>
                  <a:pt x="200" y="85"/>
                  <a:pt x="200" y="83"/>
                  <a:pt x="200" y="82"/>
                </a:cubicBezTo>
                <a:cubicBezTo>
                  <a:pt x="200" y="78"/>
                  <a:pt x="201" y="75"/>
                  <a:pt x="203" y="73"/>
                </a:cubicBezTo>
                <a:cubicBezTo>
                  <a:pt x="203" y="73"/>
                  <a:pt x="203" y="73"/>
                  <a:pt x="203" y="73"/>
                </a:cubicBezTo>
                <a:cubicBezTo>
                  <a:pt x="203" y="73"/>
                  <a:pt x="203" y="73"/>
                  <a:pt x="203" y="73"/>
                </a:cubicBezTo>
                <a:cubicBezTo>
                  <a:pt x="203" y="73"/>
                  <a:pt x="203" y="73"/>
                  <a:pt x="203" y="73"/>
                </a:cubicBezTo>
                <a:cubicBezTo>
                  <a:pt x="203" y="73"/>
                  <a:pt x="203" y="73"/>
                  <a:pt x="203" y="73"/>
                </a:cubicBezTo>
                <a:cubicBezTo>
                  <a:pt x="204" y="72"/>
                  <a:pt x="205" y="72"/>
                  <a:pt x="205" y="72"/>
                </a:cubicBezTo>
                <a:cubicBezTo>
                  <a:pt x="209" y="69"/>
                  <a:pt x="214" y="68"/>
                  <a:pt x="220" y="68"/>
                </a:cubicBezTo>
                <a:cubicBezTo>
                  <a:pt x="226" y="68"/>
                  <a:pt x="231" y="69"/>
                  <a:pt x="234" y="71"/>
                </a:cubicBezTo>
                <a:cubicBezTo>
                  <a:pt x="240" y="74"/>
                  <a:pt x="243" y="78"/>
                  <a:pt x="243" y="85"/>
                </a:cubicBezTo>
                <a:cubicBezTo>
                  <a:pt x="266" y="85"/>
                  <a:pt x="266" y="85"/>
                  <a:pt x="266" y="85"/>
                </a:cubicBezTo>
                <a:cubicBezTo>
                  <a:pt x="266" y="73"/>
                  <a:pt x="261" y="64"/>
                  <a:pt x="253" y="58"/>
                </a:cubicBezTo>
                <a:cubicBezTo>
                  <a:pt x="244" y="51"/>
                  <a:pt x="234" y="48"/>
                  <a:pt x="222" y="48"/>
                </a:cubicBezTo>
                <a:cubicBezTo>
                  <a:pt x="207" y="48"/>
                  <a:pt x="196" y="52"/>
                  <a:pt x="189" y="58"/>
                </a:cubicBezTo>
                <a:cubicBezTo>
                  <a:pt x="184" y="62"/>
                  <a:pt x="181" y="67"/>
                  <a:pt x="179" y="73"/>
                </a:cubicBezTo>
                <a:cubicBezTo>
                  <a:pt x="179" y="73"/>
                  <a:pt x="179" y="73"/>
                  <a:pt x="179" y="73"/>
                </a:cubicBezTo>
                <a:cubicBezTo>
                  <a:pt x="179" y="74"/>
                  <a:pt x="179" y="75"/>
                  <a:pt x="178" y="76"/>
                </a:cubicBezTo>
                <a:cubicBezTo>
                  <a:pt x="176" y="89"/>
                  <a:pt x="167" y="98"/>
                  <a:pt x="153" y="98"/>
                </a:cubicBezTo>
                <a:cubicBezTo>
                  <a:pt x="131" y="98"/>
                  <a:pt x="122" y="79"/>
                  <a:pt x="122" y="60"/>
                </a:cubicBezTo>
                <a:cubicBezTo>
                  <a:pt x="122" y="40"/>
                  <a:pt x="131" y="21"/>
                  <a:pt x="153" y="21"/>
                </a:cubicBezTo>
                <a:cubicBezTo>
                  <a:pt x="166" y="21"/>
                  <a:pt x="176" y="29"/>
                  <a:pt x="178" y="41"/>
                </a:cubicBezTo>
                <a:cubicBezTo>
                  <a:pt x="202" y="41"/>
                  <a:pt x="202" y="41"/>
                  <a:pt x="202" y="41"/>
                </a:cubicBezTo>
                <a:cubicBezTo>
                  <a:pt x="199" y="14"/>
                  <a:pt x="178" y="0"/>
                  <a:pt x="153" y="0"/>
                </a:cubicBezTo>
                <a:cubicBezTo>
                  <a:pt x="119" y="0"/>
                  <a:pt x="99" y="24"/>
                  <a:pt x="97" y="55"/>
                </a:cubicBezTo>
                <a:cubicBezTo>
                  <a:pt x="97" y="2"/>
                  <a:pt x="97" y="2"/>
                  <a:pt x="97" y="2"/>
                </a:cubicBezTo>
                <a:cubicBezTo>
                  <a:pt x="72" y="2"/>
                  <a:pt x="72" y="2"/>
                  <a:pt x="72" y="2"/>
                </a:cubicBezTo>
                <a:cubicBezTo>
                  <a:pt x="72" y="73"/>
                  <a:pt x="72" y="73"/>
                  <a:pt x="72" y="73"/>
                </a:cubicBezTo>
                <a:cubicBezTo>
                  <a:pt x="72" y="90"/>
                  <a:pt x="66" y="98"/>
                  <a:pt x="48" y="98"/>
                </a:cubicBezTo>
                <a:cubicBezTo>
                  <a:pt x="28" y="98"/>
                  <a:pt x="25" y="86"/>
                  <a:pt x="25" y="73"/>
                </a:cubicBezTo>
                <a:cubicBezTo>
                  <a:pt x="25" y="2"/>
                  <a:pt x="25" y="2"/>
                  <a:pt x="25" y="2"/>
                </a:cubicBezTo>
                <a:cubicBezTo>
                  <a:pt x="0" y="2"/>
                  <a:pt x="0" y="2"/>
                  <a:pt x="0" y="2"/>
                </a:cubicBezTo>
                <a:cubicBezTo>
                  <a:pt x="0" y="73"/>
                  <a:pt x="0" y="73"/>
                  <a:pt x="0" y="73"/>
                </a:cubicBezTo>
                <a:cubicBezTo>
                  <a:pt x="0" y="104"/>
                  <a:pt x="18" y="119"/>
                  <a:pt x="48" y="119"/>
                </a:cubicBezTo>
                <a:cubicBezTo>
                  <a:pt x="79" y="119"/>
                  <a:pt x="97" y="104"/>
                  <a:pt x="97" y="73"/>
                </a:cubicBezTo>
                <a:cubicBezTo>
                  <a:pt x="97" y="64"/>
                  <a:pt x="97" y="64"/>
                  <a:pt x="97" y="64"/>
                </a:cubicBezTo>
                <a:cubicBezTo>
                  <a:pt x="99" y="95"/>
                  <a:pt x="119" y="119"/>
                  <a:pt x="153" y="119"/>
                </a:cubicBezTo>
                <a:cubicBezTo>
                  <a:pt x="167" y="119"/>
                  <a:pt x="179" y="115"/>
                  <a:pt x="187" y="107"/>
                </a:cubicBezTo>
                <a:cubicBezTo>
                  <a:pt x="188" y="107"/>
                  <a:pt x="189" y="108"/>
                  <a:pt x="189" y="108"/>
                </a:cubicBezTo>
                <a:cubicBezTo>
                  <a:pt x="194" y="111"/>
                  <a:pt x="202" y="114"/>
                  <a:pt x="214" y="117"/>
                </a:cubicBezTo>
                <a:cubicBezTo>
                  <a:pt x="226" y="119"/>
                  <a:pt x="226" y="119"/>
                  <a:pt x="226" y="119"/>
                </a:cubicBezTo>
                <a:cubicBezTo>
                  <a:pt x="234" y="121"/>
                  <a:pt x="239" y="123"/>
                  <a:pt x="242" y="125"/>
                </a:cubicBezTo>
                <a:cubicBezTo>
                  <a:pt x="245" y="127"/>
                  <a:pt x="247" y="130"/>
                  <a:pt x="247" y="133"/>
                </a:cubicBezTo>
                <a:cubicBezTo>
                  <a:pt x="247" y="140"/>
                  <a:pt x="244" y="144"/>
                  <a:pt x="237" y="147"/>
                </a:cubicBezTo>
                <a:cubicBezTo>
                  <a:pt x="233" y="148"/>
                  <a:pt x="229" y="148"/>
                  <a:pt x="223" y="148"/>
                </a:cubicBezTo>
                <a:cubicBezTo>
                  <a:pt x="213" y="148"/>
                  <a:pt x="207" y="146"/>
                  <a:pt x="203" y="141"/>
                </a:cubicBezTo>
                <a:cubicBezTo>
                  <a:pt x="201" y="139"/>
                  <a:pt x="199" y="135"/>
                  <a:pt x="198" y="130"/>
                </a:cubicBezTo>
                <a:cubicBezTo>
                  <a:pt x="176" y="130"/>
                  <a:pt x="176" y="130"/>
                  <a:pt x="176" y="130"/>
                </a:cubicBezTo>
                <a:cubicBezTo>
                  <a:pt x="176" y="142"/>
                  <a:pt x="180" y="151"/>
                  <a:pt x="189" y="158"/>
                </a:cubicBezTo>
                <a:cubicBezTo>
                  <a:pt x="197" y="164"/>
                  <a:pt x="209" y="168"/>
                  <a:pt x="224" y="168"/>
                </a:cubicBezTo>
                <a:cubicBezTo>
                  <a:pt x="239" y="168"/>
                  <a:pt x="250" y="164"/>
                  <a:pt x="258" y="158"/>
                </a:cubicBezTo>
                <a:cubicBezTo>
                  <a:pt x="265" y="151"/>
                  <a:pt x="269" y="143"/>
                  <a:pt x="270" y="134"/>
                </a:cubicBezTo>
                <a:cubicBezTo>
                  <a:pt x="270" y="166"/>
                  <a:pt x="270" y="166"/>
                  <a:pt x="270" y="166"/>
                </a:cubicBezTo>
                <a:cubicBezTo>
                  <a:pt x="295" y="166"/>
                  <a:pt x="295" y="166"/>
                  <a:pt x="295" y="166"/>
                </a:cubicBezTo>
                <a:cubicBezTo>
                  <a:pt x="295" y="119"/>
                  <a:pt x="295" y="119"/>
                  <a:pt x="295" y="119"/>
                </a:cubicBezTo>
                <a:cubicBezTo>
                  <a:pt x="343" y="119"/>
                  <a:pt x="343" y="119"/>
                  <a:pt x="343" y="119"/>
                </a:cubicBezTo>
                <a:cubicBezTo>
                  <a:pt x="343" y="99"/>
                  <a:pt x="343" y="99"/>
                  <a:pt x="343" y="99"/>
                </a:cubicBezTo>
                <a:cubicBezTo>
                  <a:pt x="295" y="99"/>
                  <a:pt x="295" y="99"/>
                  <a:pt x="295" y="99"/>
                </a:cubicBezTo>
                <a:cubicBezTo>
                  <a:pt x="295" y="73"/>
                  <a:pt x="295" y="73"/>
                  <a:pt x="295" y="73"/>
                </a:cubicBezTo>
                <a:lnTo>
                  <a:pt x="350"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b="0" i="0" dirty="0">
              <a:latin typeface="Arial" panose="020B0604020202020204" pitchFamily="34" charset="0"/>
              <a:ea typeface="Helvetica Neue" panose="02000503000000020004" pitchFamily="2" charset="0"/>
              <a:cs typeface="Arial" panose="020B0604020202020204" pitchFamily="34" charset="0"/>
            </a:endParaRPr>
          </a:p>
        </p:txBody>
      </p:sp>
      <p:sp>
        <p:nvSpPr>
          <p:cNvPr id="10" name="Text Placeholder 3">
            <a:extLst>
              <a:ext uri="{FF2B5EF4-FFF2-40B4-BE49-F238E27FC236}">
                <a16:creationId xmlns:a16="http://schemas.microsoft.com/office/drawing/2014/main" id="{77A11AC4-0317-9648-9B11-2E4A9F79415E}"/>
              </a:ext>
            </a:extLst>
          </p:cNvPr>
          <p:cNvSpPr>
            <a:spLocks noGrp="1"/>
          </p:cNvSpPr>
          <p:nvPr>
            <p:ph type="body" idx="1"/>
          </p:nvPr>
        </p:nvSpPr>
        <p:spPr>
          <a:xfrm>
            <a:off x="459685" y="1401417"/>
            <a:ext cx="8137665" cy="2932045"/>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itle Placeholder 1">
            <a:extLst>
              <a:ext uri="{FF2B5EF4-FFF2-40B4-BE49-F238E27FC236}">
                <a16:creationId xmlns:a16="http://schemas.microsoft.com/office/drawing/2014/main" id="{EEA57C94-8CEE-E147-BA04-64415375E2D2}"/>
              </a:ext>
            </a:extLst>
          </p:cNvPr>
          <p:cNvSpPr>
            <a:spLocks noGrp="1"/>
          </p:cNvSpPr>
          <p:nvPr>
            <p:ph type="title"/>
          </p:nvPr>
        </p:nvSpPr>
        <p:spPr>
          <a:xfrm>
            <a:off x="453585" y="318751"/>
            <a:ext cx="8173580" cy="458587"/>
          </a:xfrm>
          <a:prstGeom prst="rect">
            <a:avLst/>
          </a:prstGeom>
        </p:spPr>
        <p:txBody>
          <a:bodyPr vert="horz" wrap="square" lIns="91440" tIns="45720" rIns="91440" bIns="45720" rtlCol="0" anchor="t" anchorCtr="0">
            <a:noAutofit/>
          </a:bodyPr>
          <a:lstStyle/>
          <a:p>
            <a:r>
              <a:rPr lang="en-US" dirty="0"/>
              <a:t>Slide Title Here</a:t>
            </a:r>
          </a:p>
        </p:txBody>
      </p:sp>
    </p:spTree>
    <p:extLst>
      <p:ext uri="{BB962C8B-B14F-4D97-AF65-F5344CB8AC3E}">
        <p14:creationId xmlns:p14="http://schemas.microsoft.com/office/powerpoint/2010/main" val="1239549721"/>
      </p:ext>
    </p:extLst>
  </p:cSld>
  <p:clrMap bg1="lt1" tx1="dk1" bg2="lt2" tx2="dk2" accent1="accent1" accent2="accent2" accent3="accent3" accent4="accent4" accent5="accent5" accent6="accent6" hlink="hlink" folHlink="folHlink"/>
  <p:sldLayoutIdLst>
    <p:sldLayoutId id="2147483955" r:id="rId1"/>
    <p:sldLayoutId id="2147483972" r:id="rId2"/>
    <p:sldLayoutId id="2147483975" r:id="rId3"/>
    <p:sldLayoutId id="2147483976" r:id="rId4"/>
    <p:sldLayoutId id="2147484011" r:id="rId5"/>
    <p:sldLayoutId id="2147484012" r:id="rId6"/>
    <p:sldLayoutId id="2147484013" r:id="rId7"/>
    <p:sldLayoutId id="2147484001" r:id="rId8"/>
    <p:sldLayoutId id="2147484007" r:id="rId9"/>
    <p:sldLayoutId id="2147484009" r:id="rId10"/>
    <p:sldLayoutId id="2147484008" r:id="rId11"/>
    <p:sldLayoutId id="2147483944" r:id="rId12"/>
    <p:sldLayoutId id="2147483951" r:id="rId13"/>
    <p:sldLayoutId id="2147483953" r:id="rId14"/>
    <p:sldLayoutId id="2147484000" r:id="rId15"/>
    <p:sldLayoutId id="2147483950" r:id="rId16"/>
    <p:sldLayoutId id="2147483960" r:id="rId17"/>
    <p:sldLayoutId id="2147483961" r:id="rId18"/>
    <p:sldLayoutId id="2147483966" r:id="rId19"/>
    <p:sldLayoutId id="2147483967" r:id="rId20"/>
    <p:sldLayoutId id="2147483968" r:id="rId21"/>
    <p:sldLayoutId id="2147483969" r:id="rId22"/>
    <p:sldLayoutId id="2147483970" r:id="rId23"/>
    <p:sldLayoutId id="2147483971" r:id="rId24"/>
    <p:sldLayoutId id="2147484015" r:id="rId25"/>
    <p:sldLayoutId id="2147483954" r:id="rId26"/>
    <p:sldLayoutId id="2147483959" r:id="rId27"/>
    <p:sldLayoutId id="2147484002" r:id="rId28"/>
    <p:sldLayoutId id="2147484014" r:id="rId29"/>
    <p:sldLayoutId id="2147484010" r:id="rId30"/>
    <p:sldLayoutId id="2147484003" r:id="rId31"/>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hf hdr="0"/>
  <p:txStyles>
    <p:titleStyle>
      <a:lvl1pPr algn="l" defTabSz="914378" rtl="0" eaLnBrk="1" latinLnBrk="0" hangingPunct="1">
        <a:lnSpc>
          <a:spcPct val="85000"/>
        </a:lnSpc>
        <a:spcBef>
          <a:spcPct val="0"/>
        </a:spcBef>
        <a:buNone/>
        <a:defRPr lang="en-US" sz="3600" b="0" i="0" kern="1200" cap="none" spc="0" baseline="0" dirty="0" smtClean="0">
          <a:solidFill>
            <a:schemeClr val="tx1"/>
          </a:solidFill>
          <a:latin typeface="Garamond" panose="02020404030301010803" pitchFamily="18" charset="0"/>
          <a:ea typeface="Helvetica Neue" panose="02000503000000020004" pitchFamily="2" charset="0"/>
          <a:cs typeface="Arial" panose="020B0604020202020204" pitchFamily="34" charset="0"/>
        </a:defRPr>
      </a:lvl1pPr>
    </p:titleStyle>
    <p:bodyStyle>
      <a:lvl1pPr marL="233357" indent="-233357" algn="l" defTabSz="640064" rtl="0" eaLnBrk="1" latinLnBrk="0" hangingPunct="1">
        <a:lnSpc>
          <a:spcPct val="100000"/>
        </a:lnSpc>
        <a:spcBef>
          <a:spcPts val="0"/>
        </a:spcBef>
        <a:spcAft>
          <a:spcPts val="600"/>
        </a:spcAft>
        <a:buClr>
          <a:schemeClr val="accent1"/>
        </a:buClr>
        <a:buSzPct val="80000"/>
        <a:buFont typeface="Wingdings" charset="2"/>
        <a:buChar char="§"/>
        <a:tabLst/>
        <a:defRPr lang="en-US" sz="22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522275" indent="-227007" algn="l" defTabSz="640064" rtl="0" eaLnBrk="1" latinLnBrk="0" hangingPunct="1">
        <a:lnSpc>
          <a:spcPct val="100000"/>
        </a:lnSpc>
        <a:spcBef>
          <a:spcPts val="0"/>
        </a:spcBef>
        <a:spcAft>
          <a:spcPts val="600"/>
        </a:spcAft>
        <a:buClr>
          <a:schemeClr val="tx2"/>
        </a:buClr>
        <a:buSzPct val="100000"/>
        <a:buFont typeface=".AppleSystemUIFont" charset="0"/>
        <a:buChar char="-"/>
        <a:tabLst/>
        <a:defRPr lang="en-US" sz="20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746106" indent="-166684" algn="l" defTabSz="640064" rtl="0" eaLnBrk="1" latinLnBrk="0" hangingPunct="1">
        <a:lnSpc>
          <a:spcPct val="100000"/>
        </a:lnSpc>
        <a:spcBef>
          <a:spcPts val="0"/>
        </a:spcBef>
        <a:spcAft>
          <a:spcPts val="600"/>
        </a:spcAft>
        <a:buClr>
          <a:schemeClr val="accent1"/>
        </a:buClr>
        <a:buSzPct val="80000"/>
        <a:buFont typeface="Wingdings" charset="2"/>
        <a:buChar char="§"/>
        <a:tabLst/>
        <a:defRPr lang="en-US" sz="18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979463" indent="-173034" algn="l" defTabSz="640064" rtl="0" eaLnBrk="1" latinLnBrk="0" hangingPunct="1">
        <a:lnSpc>
          <a:spcPct val="100000"/>
        </a:lnSpc>
        <a:spcBef>
          <a:spcPts val="0"/>
        </a:spcBef>
        <a:spcAft>
          <a:spcPts val="600"/>
        </a:spcAft>
        <a:buClr>
          <a:schemeClr val="tx2"/>
        </a:buClr>
        <a:buSzPct val="100000"/>
        <a:buFont typeface=".AppleSystemUIFont" charset="0"/>
        <a:buChar char="-"/>
        <a:tabLst/>
        <a:defRPr lang="en-US" sz="1600" b="0" i="0" kern="1200" dirty="0" smtClean="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1312830" indent="-227007" algn="l" defTabSz="640064" rtl="0" eaLnBrk="1" latinLnBrk="0" hangingPunct="1">
        <a:lnSpc>
          <a:spcPct val="200000"/>
        </a:lnSpc>
        <a:spcBef>
          <a:spcPts val="0"/>
        </a:spcBef>
        <a:buClr>
          <a:srgbClr val="18A3AC"/>
        </a:buClr>
        <a:buSzPct val="80000"/>
        <a:buFont typeface="Wingdings" charset="2"/>
        <a:buChar char="§"/>
        <a:defRPr lang="en-US" sz="2000" b="0" kern="1200" dirty="0">
          <a:solidFill>
            <a:schemeClr val="tx1"/>
          </a:solidFill>
          <a:latin typeface="+mj-lt"/>
          <a:ea typeface="+mn-ea"/>
          <a:cs typeface="+mn-cs"/>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32.xml"/><Relationship Id="rId5" Type="http://schemas.openxmlformats.org/officeDocument/2006/relationships/image" Target="../media/image56.png"/><Relationship Id="rId4" Type="http://schemas.openxmlformats.org/officeDocument/2006/relationships/image" Target="../media/image55.png"/></Relationships>
</file>

<file path=ppt/slides/_rels/slide1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4.xml"/><Relationship Id="rId1" Type="http://schemas.openxmlformats.org/officeDocument/2006/relationships/slideLayout" Target="../slideLayouts/slideLayout32.xml"/><Relationship Id="rId4" Type="http://schemas.openxmlformats.org/officeDocument/2006/relationships/image" Target="../media/image56.png"/></Relationships>
</file>

<file path=ppt/slides/_rels/slide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5.xml"/><Relationship Id="rId1" Type="http://schemas.openxmlformats.org/officeDocument/2006/relationships/slideLayout" Target="../slideLayouts/slideLayout32.xml"/><Relationship Id="rId4" Type="http://schemas.openxmlformats.org/officeDocument/2006/relationships/image" Target="../media/image5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7.xml"/><Relationship Id="rId1" Type="http://schemas.openxmlformats.org/officeDocument/2006/relationships/slideLayout" Target="../slideLayouts/slideLayout32.xml"/><Relationship Id="rId4" Type="http://schemas.openxmlformats.org/officeDocument/2006/relationships/image" Target="../media/image57.png"/></Relationships>
</file>

<file path=ppt/slides/_rels/slide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xml"/><Relationship Id="rId1" Type="http://schemas.openxmlformats.org/officeDocument/2006/relationships/slideLayout" Target="../slideLayouts/slideLayout32.xml"/><Relationship Id="rId5" Type="http://schemas.openxmlformats.org/officeDocument/2006/relationships/image" Target="../media/image46.png"/><Relationship Id="rId4" Type="http://schemas.openxmlformats.org/officeDocument/2006/relationships/image" Target="../media/image45.png"/></Relationships>
</file>

<file path=ppt/slides/_rels/slide2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8.xml"/><Relationship Id="rId1" Type="http://schemas.openxmlformats.org/officeDocument/2006/relationships/slideLayout" Target="../slideLayouts/slideLayout32.xml"/><Relationship Id="rId6" Type="http://schemas.openxmlformats.org/officeDocument/2006/relationships/image" Target="../media/image57.png"/><Relationship Id="rId5" Type="http://schemas.openxmlformats.org/officeDocument/2006/relationships/image" Target="../media/image59.png"/><Relationship Id="rId4" Type="http://schemas.openxmlformats.org/officeDocument/2006/relationships/image" Target="../media/image58.png"/></Relationships>
</file>

<file path=ppt/slides/_rels/slide2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9.xml"/><Relationship Id="rId1" Type="http://schemas.openxmlformats.org/officeDocument/2006/relationships/slideLayout" Target="../slideLayouts/slideLayout32.xml"/><Relationship Id="rId5" Type="http://schemas.openxmlformats.org/officeDocument/2006/relationships/image" Target="../media/image58.png"/><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32.xml"/><Relationship Id="rId6" Type="http://schemas.openxmlformats.org/officeDocument/2006/relationships/image" Target="../media/image60.png"/><Relationship Id="rId5" Type="http://schemas.openxmlformats.org/officeDocument/2006/relationships/image" Target="../media/image58.png"/><Relationship Id="rId4" Type="http://schemas.openxmlformats.org/officeDocument/2006/relationships/image" Target="../media/image57.png"/></Relationships>
</file>

<file path=ppt/slides/_rels/slide2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2.xml"/><Relationship Id="rId1" Type="http://schemas.openxmlformats.org/officeDocument/2006/relationships/slideLayout" Target="../slideLayouts/slideLayout32.xml"/><Relationship Id="rId6" Type="http://schemas.openxmlformats.org/officeDocument/2006/relationships/image" Target="../media/image61.png"/><Relationship Id="rId5" Type="http://schemas.openxmlformats.org/officeDocument/2006/relationships/image" Target="../media/image58.png"/><Relationship Id="rId4" Type="http://schemas.openxmlformats.org/officeDocument/2006/relationships/image" Target="../media/image57.png"/></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3.xml"/><Relationship Id="rId1" Type="http://schemas.openxmlformats.org/officeDocument/2006/relationships/slideLayout" Target="../slideLayouts/slideLayout32.xml"/><Relationship Id="rId6" Type="http://schemas.openxmlformats.org/officeDocument/2006/relationships/image" Target="../media/image62.png"/><Relationship Id="rId5" Type="http://schemas.openxmlformats.org/officeDocument/2006/relationships/image" Target="../media/image58.png"/><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B35027-E069-4788-FA09-B74790AF41AD}"/>
              </a:ext>
            </a:extLst>
          </p:cNvPr>
          <p:cNvPicPr>
            <a:picLocks noChangeAspect="1"/>
          </p:cNvPicPr>
          <p:nvPr/>
        </p:nvPicPr>
        <p:blipFill>
          <a:blip r:embed="rId2"/>
          <a:stretch>
            <a:fillRect/>
          </a:stretch>
        </p:blipFill>
        <p:spPr>
          <a:xfrm>
            <a:off x="645968" y="117177"/>
            <a:ext cx="7852064" cy="738660"/>
          </a:xfrm>
          <a:prstGeom prst="rect">
            <a:avLst/>
          </a:prstGeom>
        </p:spPr>
      </p:pic>
      <p:sp>
        <p:nvSpPr>
          <p:cNvPr id="15" name="TextBox 14">
            <a:extLst>
              <a:ext uri="{FF2B5EF4-FFF2-40B4-BE49-F238E27FC236}">
                <a16:creationId xmlns:a16="http://schemas.microsoft.com/office/drawing/2014/main" id="{39CA05D6-A646-17E0-7C12-92E66A34A3A6}"/>
              </a:ext>
            </a:extLst>
          </p:cNvPr>
          <p:cNvSpPr txBox="1"/>
          <p:nvPr/>
        </p:nvSpPr>
        <p:spPr bwMode="auto">
          <a:xfrm>
            <a:off x="645968" y="822773"/>
            <a:ext cx="7852064" cy="4031873"/>
          </a:xfrm>
          <a:prstGeom prst="rect">
            <a:avLst/>
          </a:prstGeom>
          <a:noFill/>
          <a:ln w="19050" algn="ctr">
            <a:noFill/>
            <a:miter lim="800000"/>
            <a:headEnd/>
            <a:tailEnd/>
          </a:ln>
        </p:spPr>
        <p:txBody>
          <a:bodyPr wrap="square">
            <a:spAutoFit/>
          </a:bodyPr>
          <a:lstStyle/>
          <a:p>
            <a:r>
              <a:rPr lang="en-US" sz="3600" b="1" dirty="0">
                <a:latin typeface="+mj-lt"/>
                <a:ea typeface="Helvetica Neue" panose="02000503000000020004" pitchFamily="2" charset="0"/>
                <a:cs typeface="Arial" panose="020B0604020202020204" pitchFamily="34" charset="0"/>
              </a:rPr>
              <a:t>Network expansion of genetic associations defines a pleiotropy map of human cell biology</a:t>
            </a:r>
            <a:endParaRPr lang="en-US" sz="2800" dirty="0">
              <a:latin typeface="+mj-lt"/>
              <a:ea typeface="Helvetica Neue" panose="02000503000000020004" pitchFamily="2" charset="0"/>
              <a:cs typeface="Arial" panose="020B0604020202020204" pitchFamily="34" charset="0"/>
            </a:endParaRPr>
          </a:p>
          <a:p>
            <a:endParaRPr lang="en-US" sz="2000" dirty="0">
              <a:latin typeface="+mj-lt"/>
              <a:ea typeface="Helvetica Neue" panose="02000503000000020004" pitchFamily="2" charset="0"/>
              <a:cs typeface="Arial" panose="020B0604020202020204" pitchFamily="34" charset="0"/>
            </a:endParaRPr>
          </a:p>
          <a:p>
            <a:r>
              <a:rPr lang="en-US" sz="2800" dirty="0">
                <a:latin typeface="+mj-lt"/>
                <a:ea typeface="Helvetica Neue" panose="02000503000000020004" pitchFamily="2" charset="0"/>
                <a:cs typeface="Arial" panose="020B0604020202020204" pitchFamily="34" charset="0"/>
              </a:rPr>
              <a:t>Barrio-Hernandez et al. </a:t>
            </a:r>
          </a:p>
          <a:p>
            <a:endParaRPr lang="en-US" dirty="0">
              <a:latin typeface="+mj-lt"/>
              <a:ea typeface="Helvetica Neue" panose="02000503000000020004" pitchFamily="2" charset="0"/>
              <a:cs typeface="Arial" panose="020B0604020202020204" pitchFamily="34" charset="0"/>
            </a:endParaRPr>
          </a:p>
          <a:p>
            <a:r>
              <a:rPr lang="en-US" sz="2000" dirty="0" err="1">
                <a:latin typeface="+mj-lt"/>
                <a:ea typeface="Helvetica Neue" panose="02000503000000020004" pitchFamily="2" charset="0"/>
                <a:cs typeface="Arial" panose="020B0604020202020204" pitchFamily="34" charset="0"/>
              </a:rPr>
              <a:t>Presentor</a:t>
            </a:r>
            <a:r>
              <a:rPr lang="en-US" sz="2000" dirty="0">
                <a:latin typeface="+mj-lt"/>
                <a:ea typeface="Helvetica Neue" panose="02000503000000020004" pitchFamily="2" charset="0"/>
                <a:cs typeface="Arial" panose="020B0604020202020204" pitchFamily="34" charset="0"/>
              </a:rPr>
              <a:t>: Wanjun Gu, </a:t>
            </a:r>
            <a:r>
              <a:rPr lang="en-US" sz="2000" dirty="0" err="1">
                <a:latin typeface="+mj-lt"/>
                <a:ea typeface="Helvetica Neue" panose="02000503000000020004" pitchFamily="2" charset="0"/>
                <a:cs typeface="Arial" panose="020B0604020202020204" pitchFamily="34" charset="0"/>
              </a:rPr>
              <a:t>Baranzini</a:t>
            </a:r>
            <a:r>
              <a:rPr lang="en-US" sz="2000" dirty="0">
                <a:latin typeface="+mj-lt"/>
                <a:ea typeface="Helvetica Neue" panose="02000503000000020004" pitchFamily="2" charset="0"/>
                <a:cs typeface="Arial" panose="020B0604020202020204" pitchFamily="34" charset="0"/>
              </a:rPr>
              <a:t> Lab</a:t>
            </a:r>
          </a:p>
          <a:p>
            <a:r>
              <a:rPr lang="en-US" sz="2000" dirty="0">
                <a:latin typeface="+mj-lt"/>
                <a:ea typeface="Helvetica Neue" panose="02000503000000020004" pitchFamily="2" charset="0"/>
                <a:cs typeface="Arial" panose="020B0604020202020204" pitchFamily="34" charset="0"/>
              </a:rPr>
              <a:t>QBC Journal Club</a:t>
            </a:r>
          </a:p>
          <a:p>
            <a:r>
              <a:rPr lang="en-US" sz="2000" dirty="0">
                <a:latin typeface="+mj-lt"/>
                <a:ea typeface="Helvetica Neue" panose="02000503000000020004" pitchFamily="2" charset="0"/>
                <a:cs typeface="Arial" panose="020B0604020202020204" pitchFamily="34" charset="0"/>
              </a:rPr>
              <a:t>Oct 1</a:t>
            </a:r>
            <a:r>
              <a:rPr lang="en-US" sz="2000" baseline="30000" dirty="0">
                <a:latin typeface="+mj-lt"/>
                <a:ea typeface="Helvetica Neue" panose="02000503000000020004" pitchFamily="2" charset="0"/>
                <a:cs typeface="Arial" panose="020B0604020202020204" pitchFamily="34" charset="0"/>
              </a:rPr>
              <a:t>st</a:t>
            </a:r>
            <a:r>
              <a:rPr lang="en-US" sz="2000" dirty="0">
                <a:latin typeface="+mj-lt"/>
                <a:ea typeface="Helvetica Neue" panose="02000503000000020004" pitchFamily="2" charset="0"/>
                <a:cs typeface="Arial" panose="020B0604020202020204" pitchFamily="34" charset="0"/>
              </a:rPr>
              <a:t>, 2024</a:t>
            </a:r>
          </a:p>
          <a:p>
            <a:endParaRPr lang="en-US" dirty="0"/>
          </a:p>
        </p:txBody>
      </p:sp>
    </p:spTree>
    <p:extLst>
      <p:ext uri="{BB962C8B-B14F-4D97-AF65-F5344CB8AC3E}">
        <p14:creationId xmlns:p14="http://schemas.microsoft.com/office/powerpoint/2010/main" val="1663541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hart of a diagram&#10;&#10;Description automatically generated with medium confidence">
            <a:extLst>
              <a:ext uri="{FF2B5EF4-FFF2-40B4-BE49-F238E27FC236}">
                <a16:creationId xmlns:a16="http://schemas.microsoft.com/office/drawing/2014/main" id="{0D929806-FE65-E2E7-E1A7-E687592A8C22}"/>
              </a:ext>
            </a:extLst>
          </p:cNvPr>
          <p:cNvPicPr>
            <a:picLocks noChangeAspect="1"/>
          </p:cNvPicPr>
          <p:nvPr/>
        </p:nvPicPr>
        <p:blipFill>
          <a:blip r:embed="rId3"/>
          <a:stretch>
            <a:fillRect/>
          </a:stretch>
        </p:blipFill>
        <p:spPr>
          <a:xfrm>
            <a:off x="163790" y="0"/>
            <a:ext cx="4474222" cy="4612341"/>
          </a:xfrm>
          <a:prstGeom prst="rect">
            <a:avLst/>
          </a:prstGeom>
        </p:spPr>
      </p:pic>
      <p:sp>
        <p:nvSpPr>
          <p:cNvPr id="17" name="TextBox 16">
            <a:extLst>
              <a:ext uri="{FF2B5EF4-FFF2-40B4-BE49-F238E27FC236}">
                <a16:creationId xmlns:a16="http://schemas.microsoft.com/office/drawing/2014/main" id="{3738291E-E35D-1024-C326-95FC88EA544E}"/>
              </a:ext>
            </a:extLst>
          </p:cNvPr>
          <p:cNvSpPr txBox="1"/>
          <p:nvPr/>
        </p:nvSpPr>
        <p:spPr bwMode="auto">
          <a:xfrm>
            <a:off x="4908177" y="275230"/>
            <a:ext cx="4572000" cy="707886"/>
          </a:xfrm>
          <a:prstGeom prst="rect">
            <a:avLst/>
          </a:prstGeom>
          <a:noFill/>
          <a:ln w="19050" algn="ctr">
            <a:noFill/>
            <a:miter lim="800000"/>
            <a:headEnd/>
            <a:tailEnd/>
          </a:ln>
        </p:spPr>
        <p:txBody>
          <a:bodyPr wrap="square">
            <a:spAutoFit/>
          </a:bodyPr>
          <a:lstStyle/>
          <a:p>
            <a:r>
              <a:rPr lang="en-US" sz="2000" b="1" dirty="0"/>
              <a:t>Panel a: Trait Clusters Based on Network Expansion Scores</a:t>
            </a:r>
          </a:p>
        </p:txBody>
      </p:sp>
      <p:sp>
        <p:nvSpPr>
          <p:cNvPr id="19" name="TextBox 18">
            <a:extLst>
              <a:ext uri="{FF2B5EF4-FFF2-40B4-BE49-F238E27FC236}">
                <a16:creationId xmlns:a16="http://schemas.microsoft.com/office/drawing/2014/main" id="{9C3D491C-EF8B-AAB2-A3AB-884F59C14A15}"/>
              </a:ext>
            </a:extLst>
          </p:cNvPr>
          <p:cNvSpPr txBox="1"/>
          <p:nvPr/>
        </p:nvSpPr>
        <p:spPr bwMode="auto">
          <a:xfrm>
            <a:off x="4908177" y="1140589"/>
            <a:ext cx="4072033" cy="3139321"/>
          </a:xfrm>
          <a:prstGeom prst="rect">
            <a:avLst/>
          </a:prstGeom>
          <a:noFill/>
          <a:ln w="19050" algn="ctr">
            <a:noFill/>
            <a:miter lim="800000"/>
            <a:headEnd/>
            <a:tailEnd/>
          </a:ln>
        </p:spPr>
        <p:txBody>
          <a:bodyPr wrap="square">
            <a:spAutoFit/>
          </a:bodyPr>
          <a:lstStyle/>
          <a:p>
            <a:r>
              <a:rPr lang="en-US" b="1" dirty="0"/>
              <a:t>Description</a:t>
            </a:r>
            <a:r>
              <a:rPr lang="en-US" dirty="0"/>
              <a:t>: This panel presents a tree (dendrogram) showing the hierarchical clustering of </a:t>
            </a:r>
            <a:r>
              <a:rPr lang="en-US" b="1" dirty="0"/>
              <a:t>1,002</a:t>
            </a:r>
            <a:r>
              <a:rPr lang="en-US" dirty="0"/>
              <a:t> traits based on their network propagation scores. Traits are grouped into </a:t>
            </a:r>
            <a:r>
              <a:rPr lang="en-US" b="1" dirty="0"/>
              <a:t>54 </a:t>
            </a:r>
            <a:r>
              <a:rPr lang="en-US" dirty="0"/>
              <a:t>clusters, color-coded according to the predominant Experimental Factor Ontology (EFO) ancestry term. The heatmap on the right shows the distribution of these clusters across different EFO categories.</a:t>
            </a:r>
          </a:p>
        </p:txBody>
      </p:sp>
    </p:spTree>
    <p:extLst>
      <p:ext uri="{BB962C8B-B14F-4D97-AF65-F5344CB8AC3E}">
        <p14:creationId xmlns:p14="http://schemas.microsoft.com/office/powerpoint/2010/main" val="2749914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hart of a diagram&#10;&#10;Description automatically generated with medium confidence">
            <a:extLst>
              <a:ext uri="{FF2B5EF4-FFF2-40B4-BE49-F238E27FC236}">
                <a16:creationId xmlns:a16="http://schemas.microsoft.com/office/drawing/2014/main" id="{0D929806-FE65-E2E7-E1A7-E687592A8C22}"/>
              </a:ext>
            </a:extLst>
          </p:cNvPr>
          <p:cNvPicPr>
            <a:picLocks noChangeAspect="1"/>
          </p:cNvPicPr>
          <p:nvPr/>
        </p:nvPicPr>
        <p:blipFill>
          <a:blip r:embed="rId2"/>
          <a:srcRect l="55096" t="2703" r="6518" b="73236"/>
          <a:stretch/>
        </p:blipFill>
        <p:spPr>
          <a:xfrm>
            <a:off x="458895" y="342202"/>
            <a:ext cx="4449282" cy="2874923"/>
          </a:xfrm>
          <a:prstGeom prst="rect">
            <a:avLst/>
          </a:prstGeom>
        </p:spPr>
      </p:pic>
      <p:sp>
        <p:nvSpPr>
          <p:cNvPr id="17" name="TextBox 16">
            <a:extLst>
              <a:ext uri="{FF2B5EF4-FFF2-40B4-BE49-F238E27FC236}">
                <a16:creationId xmlns:a16="http://schemas.microsoft.com/office/drawing/2014/main" id="{3738291E-E35D-1024-C326-95FC88EA544E}"/>
              </a:ext>
            </a:extLst>
          </p:cNvPr>
          <p:cNvSpPr txBox="1"/>
          <p:nvPr/>
        </p:nvSpPr>
        <p:spPr bwMode="auto">
          <a:xfrm>
            <a:off x="4908177" y="275230"/>
            <a:ext cx="4572000" cy="707886"/>
          </a:xfrm>
          <a:prstGeom prst="rect">
            <a:avLst/>
          </a:prstGeom>
          <a:noFill/>
          <a:ln w="19050" algn="ctr">
            <a:noFill/>
            <a:miter lim="800000"/>
            <a:headEnd/>
            <a:tailEnd/>
          </a:ln>
        </p:spPr>
        <p:txBody>
          <a:bodyPr wrap="square">
            <a:spAutoFit/>
          </a:bodyPr>
          <a:lstStyle/>
          <a:p>
            <a:r>
              <a:rPr lang="en-US" sz="2000" b="1" dirty="0"/>
              <a:t>Panel a: Trait Clusters Based on Network Expansion Scores</a:t>
            </a:r>
          </a:p>
        </p:txBody>
      </p:sp>
      <p:sp>
        <p:nvSpPr>
          <p:cNvPr id="19" name="TextBox 18">
            <a:extLst>
              <a:ext uri="{FF2B5EF4-FFF2-40B4-BE49-F238E27FC236}">
                <a16:creationId xmlns:a16="http://schemas.microsoft.com/office/drawing/2014/main" id="{9C3D491C-EF8B-AAB2-A3AB-884F59C14A15}"/>
              </a:ext>
            </a:extLst>
          </p:cNvPr>
          <p:cNvSpPr txBox="1"/>
          <p:nvPr/>
        </p:nvSpPr>
        <p:spPr bwMode="auto">
          <a:xfrm>
            <a:off x="4908177" y="1543718"/>
            <a:ext cx="4072033" cy="923330"/>
          </a:xfrm>
          <a:prstGeom prst="rect">
            <a:avLst/>
          </a:prstGeom>
          <a:noFill/>
          <a:ln w="19050" algn="ctr">
            <a:noFill/>
            <a:miter lim="800000"/>
            <a:headEnd/>
            <a:tailEnd/>
          </a:ln>
        </p:spPr>
        <p:txBody>
          <a:bodyPr wrap="square">
            <a:spAutoFit/>
          </a:bodyPr>
          <a:lstStyle/>
          <a:p>
            <a:r>
              <a:rPr lang="en-US" dirty="0"/>
              <a:t>The heatmap on the right shows the distribution of these clusters across different EFO categories.</a:t>
            </a:r>
          </a:p>
        </p:txBody>
      </p:sp>
    </p:spTree>
    <p:extLst>
      <p:ext uri="{BB962C8B-B14F-4D97-AF65-F5344CB8AC3E}">
        <p14:creationId xmlns:p14="http://schemas.microsoft.com/office/powerpoint/2010/main" val="26519268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3738291E-E35D-1024-C326-95FC88EA544E}"/>
              </a:ext>
            </a:extLst>
          </p:cNvPr>
          <p:cNvSpPr txBox="1"/>
          <p:nvPr/>
        </p:nvSpPr>
        <p:spPr bwMode="auto">
          <a:xfrm>
            <a:off x="4908177" y="275230"/>
            <a:ext cx="4235823" cy="707886"/>
          </a:xfrm>
          <a:prstGeom prst="rect">
            <a:avLst/>
          </a:prstGeom>
          <a:noFill/>
          <a:ln w="19050" algn="ctr">
            <a:noFill/>
            <a:miter lim="800000"/>
            <a:headEnd/>
            <a:tailEnd/>
          </a:ln>
        </p:spPr>
        <p:txBody>
          <a:bodyPr wrap="square">
            <a:spAutoFit/>
          </a:bodyPr>
          <a:lstStyle/>
          <a:p>
            <a:r>
              <a:rPr lang="en-US" sz="2000" b="1" dirty="0"/>
              <a:t>Panel b: Examples of Trait Clusters</a:t>
            </a:r>
          </a:p>
        </p:txBody>
      </p:sp>
      <p:sp>
        <p:nvSpPr>
          <p:cNvPr id="19" name="TextBox 18">
            <a:extLst>
              <a:ext uri="{FF2B5EF4-FFF2-40B4-BE49-F238E27FC236}">
                <a16:creationId xmlns:a16="http://schemas.microsoft.com/office/drawing/2014/main" id="{9C3D491C-EF8B-AAB2-A3AB-884F59C14A15}"/>
              </a:ext>
            </a:extLst>
          </p:cNvPr>
          <p:cNvSpPr txBox="1"/>
          <p:nvPr/>
        </p:nvSpPr>
        <p:spPr bwMode="auto">
          <a:xfrm>
            <a:off x="4908177" y="1152008"/>
            <a:ext cx="4072033" cy="2862322"/>
          </a:xfrm>
          <a:prstGeom prst="rect">
            <a:avLst/>
          </a:prstGeom>
          <a:noFill/>
          <a:ln w="19050" algn="ctr">
            <a:noFill/>
            <a:miter lim="800000"/>
            <a:headEnd/>
            <a:tailEnd/>
          </a:ln>
        </p:spPr>
        <p:txBody>
          <a:bodyPr wrap="square">
            <a:spAutoFit/>
          </a:bodyPr>
          <a:lstStyle/>
          <a:p>
            <a:r>
              <a:rPr lang="en-US" b="1" dirty="0"/>
              <a:t>Description</a:t>
            </a:r>
            <a:r>
              <a:rPr lang="en-US" dirty="0"/>
              <a:t>: This panel zooms in on specific clusters from the tree shown in Panel a, providing examples of related traits grouped together by their Manhattan distance. </a:t>
            </a:r>
          </a:p>
          <a:p>
            <a:endParaRPr lang="en-US" dirty="0"/>
          </a:p>
          <a:p>
            <a:r>
              <a:rPr lang="en-US" b="1" dirty="0"/>
              <a:t>Examples:</a:t>
            </a:r>
          </a:p>
          <a:p>
            <a:r>
              <a:rPr lang="en-US" dirty="0"/>
              <a:t>Skin diseases, </a:t>
            </a:r>
          </a:p>
          <a:p>
            <a:r>
              <a:rPr lang="en-US" dirty="0"/>
              <a:t>Immune-related conditions</a:t>
            </a:r>
          </a:p>
          <a:p>
            <a:r>
              <a:rPr lang="en-US" dirty="0"/>
              <a:t>Cardiovascular diseases, etc.</a:t>
            </a:r>
          </a:p>
        </p:txBody>
      </p:sp>
      <p:pic>
        <p:nvPicPr>
          <p:cNvPr id="2" name="Picture 1" descr="A chart of a diagram&#10;&#10;Description automatically generated with medium confidence">
            <a:extLst>
              <a:ext uri="{FF2B5EF4-FFF2-40B4-BE49-F238E27FC236}">
                <a16:creationId xmlns:a16="http://schemas.microsoft.com/office/drawing/2014/main" id="{4495AE2D-B4CB-7248-585D-08DF4ADB615E}"/>
              </a:ext>
            </a:extLst>
          </p:cNvPr>
          <p:cNvPicPr>
            <a:picLocks noChangeAspect="1"/>
          </p:cNvPicPr>
          <p:nvPr/>
        </p:nvPicPr>
        <p:blipFill>
          <a:blip r:embed="rId3"/>
          <a:stretch>
            <a:fillRect/>
          </a:stretch>
        </p:blipFill>
        <p:spPr>
          <a:xfrm>
            <a:off x="163790" y="0"/>
            <a:ext cx="4474222" cy="4612341"/>
          </a:xfrm>
          <a:prstGeom prst="rect">
            <a:avLst/>
          </a:prstGeom>
        </p:spPr>
      </p:pic>
    </p:spTree>
    <p:extLst>
      <p:ext uri="{BB962C8B-B14F-4D97-AF65-F5344CB8AC3E}">
        <p14:creationId xmlns:p14="http://schemas.microsoft.com/office/powerpoint/2010/main" val="3692719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8250010"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Network Expansion Reveals Pleiotropic Gene Modules</a:t>
            </a:r>
          </a:p>
        </p:txBody>
      </p:sp>
    </p:spTree>
    <p:extLst>
      <p:ext uri="{BB962C8B-B14F-4D97-AF65-F5344CB8AC3E}">
        <p14:creationId xmlns:p14="http://schemas.microsoft.com/office/powerpoint/2010/main" val="1849382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925290" y="339424"/>
            <a:ext cx="3865419" cy="707886"/>
          </a:xfrm>
          <a:prstGeom prst="rect">
            <a:avLst/>
          </a:prstGeom>
          <a:noFill/>
          <a:ln w="19050" algn="ctr">
            <a:noFill/>
            <a:miter lim="800000"/>
            <a:headEnd/>
            <a:tailEnd/>
          </a:ln>
        </p:spPr>
        <p:txBody>
          <a:bodyPr wrap="square">
            <a:spAutoFit/>
          </a:bodyPr>
          <a:lstStyle/>
          <a:p>
            <a:r>
              <a:rPr lang="en-US" sz="2000" b="1" dirty="0"/>
              <a:t>Panel a: Overlap Between Gene Modules Across Traits</a:t>
            </a:r>
          </a:p>
        </p:txBody>
      </p:sp>
      <p:pic>
        <p:nvPicPr>
          <p:cNvPr id="5" name="Picture 4" descr="A chart of different colored squares&#10;&#10;Description automatically generated with medium confidence">
            <a:extLst>
              <a:ext uri="{FF2B5EF4-FFF2-40B4-BE49-F238E27FC236}">
                <a16:creationId xmlns:a16="http://schemas.microsoft.com/office/drawing/2014/main" id="{E5AF1B78-BC5F-12C6-ECA5-29AD41C3FA46}"/>
              </a:ext>
            </a:extLst>
          </p:cNvPr>
          <p:cNvPicPr>
            <a:picLocks noChangeAspect="1"/>
          </p:cNvPicPr>
          <p:nvPr/>
        </p:nvPicPr>
        <p:blipFill>
          <a:blip r:embed="rId3"/>
          <a:stretch>
            <a:fillRect/>
          </a:stretch>
        </p:blipFill>
        <p:spPr>
          <a:xfrm>
            <a:off x="504205" y="103910"/>
            <a:ext cx="4026231" cy="4437801"/>
          </a:xfrm>
          <a:prstGeom prst="rect">
            <a:avLst/>
          </a:prstGeom>
        </p:spPr>
      </p:pic>
      <p:sp>
        <p:nvSpPr>
          <p:cNvPr id="14" name="TextBox 13">
            <a:extLst>
              <a:ext uri="{FF2B5EF4-FFF2-40B4-BE49-F238E27FC236}">
                <a16:creationId xmlns:a16="http://schemas.microsoft.com/office/drawing/2014/main" id="{82C365C1-5725-289C-3AED-FACB947EC343}"/>
              </a:ext>
            </a:extLst>
          </p:cNvPr>
          <p:cNvSpPr txBox="1"/>
          <p:nvPr/>
        </p:nvSpPr>
        <p:spPr bwMode="auto">
          <a:xfrm>
            <a:off x="4925289" y="1125391"/>
            <a:ext cx="3865420" cy="3416320"/>
          </a:xfrm>
          <a:prstGeom prst="rect">
            <a:avLst/>
          </a:prstGeom>
          <a:noFill/>
          <a:ln w="19050" algn="ctr">
            <a:noFill/>
            <a:miter lim="800000"/>
            <a:headEnd/>
            <a:tailEnd/>
          </a:ln>
        </p:spPr>
        <p:txBody>
          <a:bodyPr wrap="square">
            <a:spAutoFit/>
          </a:bodyPr>
          <a:lstStyle/>
          <a:p>
            <a:r>
              <a:rPr lang="en-US" b="1" dirty="0"/>
              <a:t>Description</a:t>
            </a:r>
            <a:r>
              <a:rPr lang="en-US" dirty="0"/>
              <a:t>: This panel shows a heatmap depicting the overlap between gene modules associated with various traits. The traits were clustered using hierarchical clustering, and subgroups were identified based on a correlation cutoff. The heatmap highlights modules that overlap significantly across traits, with specific focus on subgroups that are enriched for certain traits.</a:t>
            </a:r>
          </a:p>
        </p:txBody>
      </p:sp>
    </p:spTree>
    <p:extLst>
      <p:ext uri="{BB962C8B-B14F-4D97-AF65-F5344CB8AC3E}">
        <p14:creationId xmlns:p14="http://schemas.microsoft.com/office/powerpoint/2010/main" val="3407940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b: Most Pleiotropic Gene Modules</a:t>
            </a:r>
          </a:p>
        </p:txBody>
      </p:sp>
      <p:pic>
        <p:nvPicPr>
          <p:cNvPr id="8" name="Picture 7" descr="A graph of a number of overlapping modules&#10;&#10;Description automatically generated">
            <a:extLst>
              <a:ext uri="{FF2B5EF4-FFF2-40B4-BE49-F238E27FC236}">
                <a16:creationId xmlns:a16="http://schemas.microsoft.com/office/drawing/2014/main" id="{A27B5A9A-CD1D-27D9-2FBC-8505592C3271}"/>
              </a:ext>
            </a:extLst>
          </p:cNvPr>
          <p:cNvPicPr>
            <a:picLocks noChangeAspect="1"/>
          </p:cNvPicPr>
          <p:nvPr/>
        </p:nvPicPr>
        <p:blipFill rotWithShape="1">
          <a:blip r:embed="rId3"/>
          <a:srcRect t="22784" b="-15361"/>
          <a:stretch/>
        </p:blipFill>
        <p:spPr>
          <a:xfrm>
            <a:off x="215513" y="1348294"/>
            <a:ext cx="4709776" cy="2708085"/>
          </a:xfrm>
          <a:prstGeom prst="rect">
            <a:avLst/>
          </a:prstGeom>
        </p:spPr>
      </p:pic>
      <p:pic>
        <p:nvPicPr>
          <p:cNvPr id="10" name="Picture 9" descr="A close-up of a diagram&#10;&#10;Description automatically generated">
            <a:extLst>
              <a:ext uri="{FF2B5EF4-FFF2-40B4-BE49-F238E27FC236}">
                <a16:creationId xmlns:a16="http://schemas.microsoft.com/office/drawing/2014/main" id="{30159AA2-D9A4-C5CC-3968-568ABD43A281}"/>
              </a:ext>
            </a:extLst>
          </p:cNvPr>
          <p:cNvPicPr>
            <a:picLocks noChangeAspect="1"/>
          </p:cNvPicPr>
          <p:nvPr/>
        </p:nvPicPr>
        <p:blipFill>
          <a:blip r:embed="rId4"/>
          <a:stretch>
            <a:fillRect/>
          </a:stretch>
        </p:blipFill>
        <p:spPr>
          <a:xfrm>
            <a:off x="9448800" y="-3857017"/>
            <a:ext cx="7772400" cy="3545123"/>
          </a:xfrm>
          <a:prstGeom prst="rect">
            <a:avLst/>
          </a:prstGeom>
        </p:spPr>
      </p:pic>
      <p:pic>
        <p:nvPicPr>
          <p:cNvPr id="12" name="Picture 11" descr="A diagram of a structure&#10;&#10;Description automatically generated with medium confidence">
            <a:extLst>
              <a:ext uri="{FF2B5EF4-FFF2-40B4-BE49-F238E27FC236}">
                <a16:creationId xmlns:a16="http://schemas.microsoft.com/office/drawing/2014/main" id="{DCF095EA-4912-724D-25C7-795F220D73AA}"/>
              </a:ext>
            </a:extLst>
          </p:cNvPr>
          <p:cNvPicPr>
            <a:picLocks noChangeAspect="1"/>
          </p:cNvPicPr>
          <p:nvPr/>
        </p:nvPicPr>
        <p:blipFill>
          <a:blip r:embed="rId5"/>
          <a:stretch>
            <a:fillRect/>
          </a:stretch>
        </p:blipFill>
        <p:spPr>
          <a:xfrm>
            <a:off x="1155919" y="-5412836"/>
            <a:ext cx="5488995" cy="5143500"/>
          </a:xfrm>
          <a:prstGeom prst="rect">
            <a:avLst/>
          </a:prstGeom>
        </p:spPr>
      </p:pic>
      <p:sp>
        <p:nvSpPr>
          <p:cNvPr id="14" name="TextBox 13">
            <a:extLst>
              <a:ext uri="{FF2B5EF4-FFF2-40B4-BE49-F238E27FC236}">
                <a16:creationId xmlns:a16="http://schemas.microsoft.com/office/drawing/2014/main" id="{82C365C1-5725-289C-3AED-FACB947EC343}"/>
              </a:ext>
            </a:extLst>
          </p:cNvPr>
          <p:cNvSpPr txBox="1"/>
          <p:nvPr/>
        </p:nvSpPr>
        <p:spPr bwMode="auto">
          <a:xfrm>
            <a:off x="4925289" y="1087121"/>
            <a:ext cx="3865420" cy="2862322"/>
          </a:xfrm>
          <a:prstGeom prst="rect">
            <a:avLst/>
          </a:prstGeom>
          <a:noFill/>
          <a:ln w="19050" algn="ctr">
            <a:noFill/>
            <a:miter lim="800000"/>
            <a:headEnd/>
            <a:tailEnd/>
          </a:ln>
        </p:spPr>
        <p:txBody>
          <a:bodyPr wrap="square">
            <a:spAutoFit/>
          </a:bodyPr>
          <a:lstStyle/>
          <a:p>
            <a:r>
              <a:rPr lang="en-US" b="1" dirty="0"/>
              <a:t>Description</a:t>
            </a:r>
            <a:r>
              <a:rPr lang="en-US" dirty="0"/>
              <a:t>: This shows the number of </a:t>
            </a:r>
            <a:r>
              <a:rPr lang="en-US" dirty="0" err="1"/>
              <a:t>overlappinbarplotg</a:t>
            </a:r>
            <a:r>
              <a:rPr lang="en-US" dirty="0"/>
              <a:t> gene modules across different traits and highlights the six most pleiotropic (i.e., genes associated with many traits) modules. These modules are involved in key biological processes such as extracellular structure, regulation of transcription, and protein polyubiquitination.</a:t>
            </a:r>
          </a:p>
        </p:txBody>
      </p:sp>
    </p:spTree>
    <p:extLst>
      <p:ext uri="{BB962C8B-B14F-4D97-AF65-F5344CB8AC3E}">
        <p14:creationId xmlns:p14="http://schemas.microsoft.com/office/powerpoint/2010/main" val="1508617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c: Simplified Heatmap and Network for Bone-Related Traits</a:t>
            </a:r>
          </a:p>
        </p:txBody>
      </p:sp>
      <p:pic>
        <p:nvPicPr>
          <p:cNvPr id="10" name="Picture 9" descr="A close-up of a diagram&#10;&#10;Description automatically generated">
            <a:extLst>
              <a:ext uri="{FF2B5EF4-FFF2-40B4-BE49-F238E27FC236}">
                <a16:creationId xmlns:a16="http://schemas.microsoft.com/office/drawing/2014/main" id="{30159AA2-D9A4-C5CC-3968-568ABD43A281}"/>
              </a:ext>
            </a:extLst>
          </p:cNvPr>
          <p:cNvPicPr>
            <a:picLocks noChangeAspect="1"/>
          </p:cNvPicPr>
          <p:nvPr/>
        </p:nvPicPr>
        <p:blipFill>
          <a:blip r:embed="rId3"/>
          <a:stretch>
            <a:fillRect/>
          </a:stretch>
        </p:blipFill>
        <p:spPr>
          <a:xfrm>
            <a:off x="9448800" y="-3857017"/>
            <a:ext cx="7772400" cy="3545123"/>
          </a:xfrm>
          <a:prstGeom prst="rect">
            <a:avLst/>
          </a:prstGeom>
        </p:spPr>
      </p:pic>
      <p:pic>
        <p:nvPicPr>
          <p:cNvPr id="12" name="Picture 11" descr="A diagram of a structure&#10;&#10;Description automatically generated with medium confidence">
            <a:extLst>
              <a:ext uri="{FF2B5EF4-FFF2-40B4-BE49-F238E27FC236}">
                <a16:creationId xmlns:a16="http://schemas.microsoft.com/office/drawing/2014/main" id="{DCF095EA-4912-724D-25C7-795F220D73AA}"/>
              </a:ext>
            </a:extLst>
          </p:cNvPr>
          <p:cNvPicPr>
            <a:picLocks noChangeAspect="1"/>
          </p:cNvPicPr>
          <p:nvPr/>
        </p:nvPicPr>
        <p:blipFill>
          <a:blip r:embed="rId4"/>
          <a:stretch>
            <a:fillRect/>
          </a:stretch>
        </p:blipFill>
        <p:spPr>
          <a:xfrm>
            <a:off x="576967" y="856527"/>
            <a:ext cx="3995033" cy="3743573"/>
          </a:xfrm>
          <a:prstGeom prst="rect">
            <a:avLst/>
          </a:prstGeom>
        </p:spPr>
      </p:pic>
      <p:sp>
        <p:nvSpPr>
          <p:cNvPr id="14" name="TextBox 13">
            <a:extLst>
              <a:ext uri="{FF2B5EF4-FFF2-40B4-BE49-F238E27FC236}">
                <a16:creationId xmlns:a16="http://schemas.microsoft.com/office/drawing/2014/main" id="{82C365C1-5725-289C-3AED-FACB947EC343}"/>
              </a:ext>
            </a:extLst>
          </p:cNvPr>
          <p:cNvSpPr txBox="1"/>
          <p:nvPr/>
        </p:nvSpPr>
        <p:spPr bwMode="auto">
          <a:xfrm>
            <a:off x="4925289" y="1087121"/>
            <a:ext cx="3865420" cy="2585323"/>
          </a:xfrm>
          <a:prstGeom prst="rect">
            <a:avLst/>
          </a:prstGeom>
          <a:noFill/>
          <a:ln w="19050" algn="ctr">
            <a:noFill/>
            <a:miter lim="800000"/>
            <a:headEnd/>
            <a:tailEnd/>
          </a:ln>
        </p:spPr>
        <p:txBody>
          <a:bodyPr wrap="square">
            <a:spAutoFit/>
          </a:bodyPr>
          <a:lstStyle/>
          <a:p>
            <a:r>
              <a:rPr lang="en-US" b="1" dirty="0"/>
              <a:t>Description</a:t>
            </a:r>
            <a:r>
              <a:rPr lang="en-US" dirty="0"/>
              <a:t>: This panel provides a detailed look at a subset of the gene modules specifically linked to bone-related and fasciitis traits. It visualizes the network of interactions among genes in these modules, showing connections between genes, clinical variants, and drugs in clinical trials.</a:t>
            </a:r>
          </a:p>
        </p:txBody>
      </p:sp>
      <p:pic>
        <p:nvPicPr>
          <p:cNvPr id="2" name="Picture 1" descr="A diagram of a structure&#10;&#10;Description automatically generated with medium confidence">
            <a:extLst>
              <a:ext uri="{FF2B5EF4-FFF2-40B4-BE49-F238E27FC236}">
                <a16:creationId xmlns:a16="http://schemas.microsoft.com/office/drawing/2014/main" id="{3881C277-3F18-949A-7D54-D896AC91CB44}"/>
              </a:ext>
            </a:extLst>
          </p:cNvPr>
          <p:cNvPicPr>
            <a:picLocks noChangeAspect="1"/>
          </p:cNvPicPr>
          <p:nvPr/>
        </p:nvPicPr>
        <p:blipFill>
          <a:blip r:embed="rId4"/>
          <a:srcRect l="55669" t="28859" r="35400" b="60974"/>
          <a:stretch/>
        </p:blipFill>
        <p:spPr>
          <a:xfrm flipV="1">
            <a:off x="1294028" y="739534"/>
            <a:ext cx="3119709" cy="1184290"/>
          </a:xfrm>
          <a:prstGeom prst="rect">
            <a:avLst/>
          </a:prstGeom>
        </p:spPr>
      </p:pic>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4"/>
          <a:srcRect l="55669" t="28859" r="35400" b="60974"/>
          <a:stretch/>
        </p:blipFill>
        <p:spPr>
          <a:xfrm flipV="1">
            <a:off x="369588" y="4286973"/>
            <a:ext cx="414757" cy="222837"/>
          </a:xfrm>
          <a:prstGeom prst="rect">
            <a:avLst/>
          </a:prstGeom>
        </p:spPr>
      </p:pic>
    </p:spTree>
    <p:extLst>
      <p:ext uri="{BB962C8B-B14F-4D97-AF65-F5344CB8AC3E}">
        <p14:creationId xmlns:p14="http://schemas.microsoft.com/office/powerpoint/2010/main" val="3615053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d: Network for Allergic Diseases</a:t>
            </a:r>
          </a:p>
        </p:txBody>
      </p:sp>
      <p:pic>
        <p:nvPicPr>
          <p:cNvPr id="10" name="Picture 9" descr="A close-up of a diagram&#10;&#10;Description automatically generated">
            <a:extLst>
              <a:ext uri="{FF2B5EF4-FFF2-40B4-BE49-F238E27FC236}">
                <a16:creationId xmlns:a16="http://schemas.microsoft.com/office/drawing/2014/main" id="{30159AA2-D9A4-C5CC-3968-568ABD43A281}"/>
              </a:ext>
            </a:extLst>
          </p:cNvPr>
          <p:cNvPicPr>
            <a:picLocks noChangeAspect="1"/>
          </p:cNvPicPr>
          <p:nvPr/>
        </p:nvPicPr>
        <p:blipFill>
          <a:blip r:embed="rId3"/>
          <a:stretch>
            <a:fillRect/>
          </a:stretch>
        </p:blipFill>
        <p:spPr>
          <a:xfrm>
            <a:off x="407450" y="755032"/>
            <a:ext cx="8366962" cy="3816313"/>
          </a:xfrm>
          <a:prstGeom prst="rect">
            <a:avLst/>
          </a:prstGeom>
        </p:spPr>
      </p:pic>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4"/>
          <a:srcRect l="55669" t="28859" r="35400" b="60974"/>
          <a:stretch/>
        </p:blipFill>
        <p:spPr>
          <a:xfrm flipV="1">
            <a:off x="369588" y="4286973"/>
            <a:ext cx="414757" cy="222837"/>
          </a:xfrm>
          <a:prstGeom prst="rect">
            <a:avLst/>
          </a:prstGeom>
        </p:spPr>
      </p:pic>
    </p:spTree>
    <p:extLst>
      <p:ext uri="{BB962C8B-B14F-4D97-AF65-F5344CB8AC3E}">
        <p14:creationId xmlns:p14="http://schemas.microsoft.com/office/powerpoint/2010/main" val="68161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8250010"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Network of Gene Modules in Immune Traits and Diseases</a:t>
            </a:r>
          </a:p>
        </p:txBody>
      </p:sp>
    </p:spTree>
    <p:extLst>
      <p:ext uri="{BB962C8B-B14F-4D97-AF65-F5344CB8AC3E}">
        <p14:creationId xmlns:p14="http://schemas.microsoft.com/office/powerpoint/2010/main" val="380866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707886"/>
          </a:xfrm>
          <a:prstGeom prst="rect">
            <a:avLst/>
          </a:prstGeom>
          <a:noFill/>
          <a:ln w="19050" algn="ctr">
            <a:noFill/>
            <a:miter lim="800000"/>
            <a:headEnd/>
            <a:tailEnd/>
          </a:ln>
        </p:spPr>
        <p:txBody>
          <a:bodyPr wrap="square">
            <a:spAutoFit/>
          </a:bodyPr>
          <a:lstStyle/>
          <a:p>
            <a:r>
              <a:rPr lang="en-US" sz="2000" b="1" dirty="0"/>
              <a:t>Panel a: Overlapping Modules and Gene Expression Profiles in Immune Traits</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5" name="Picture 4" descr="A screenshot of a computer screen&#10;&#10;Description automatically generated">
            <a:extLst>
              <a:ext uri="{FF2B5EF4-FFF2-40B4-BE49-F238E27FC236}">
                <a16:creationId xmlns:a16="http://schemas.microsoft.com/office/drawing/2014/main" id="{A29067B3-A52D-F2C8-3776-6B0CDA9CDEA6}"/>
              </a:ext>
            </a:extLst>
          </p:cNvPr>
          <p:cNvPicPr>
            <a:picLocks noChangeAspect="1"/>
          </p:cNvPicPr>
          <p:nvPr/>
        </p:nvPicPr>
        <p:blipFill>
          <a:blip r:embed="rId4"/>
          <a:stretch>
            <a:fillRect/>
          </a:stretch>
        </p:blipFill>
        <p:spPr>
          <a:xfrm>
            <a:off x="353291" y="960238"/>
            <a:ext cx="7787567" cy="3549572"/>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4"/>
          <a:srcRect r="88301" b="89303"/>
          <a:stretch/>
        </p:blipFill>
        <p:spPr>
          <a:xfrm flipV="1">
            <a:off x="223943" y="4097639"/>
            <a:ext cx="2341710" cy="511306"/>
          </a:xfrm>
          <a:prstGeom prst="rect">
            <a:avLst/>
          </a:prstGeom>
        </p:spPr>
      </p:pic>
    </p:spTree>
    <p:extLst>
      <p:ext uri="{BB962C8B-B14F-4D97-AF65-F5344CB8AC3E}">
        <p14:creationId xmlns:p14="http://schemas.microsoft.com/office/powerpoint/2010/main" val="3024667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7092391" cy="584775"/>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Background and motivation</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607119" y="1509002"/>
            <a:ext cx="7666726" cy="923330"/>
          </a:xfrm>
          <a:prstGeom prst="rect">
            <a:avLst/>
          </a:prstGeom>
          <a:noFill/>
          <a:ln w="19050" algn="ctr">
            <a:noFill/>
            <a:miter lim="800000"/>
            <a:headEnd/>
            <a:tailEnd/>
          </a:ln>
        </p:spPr>
        <p:txBody>
          <a:bodyPr wrap="square">
            <a:spAutoFit/>
          </a:bodyPr>
          <a:lstStyle/>
          <a:p>
            <a:pPr marL="0" indent="0">
              <a:buNone/>
            </a:pPr>
            <a:r>
              <a:rPr lang="en-US" b="1" dirty="0">
                <a:latin typeface="Arial" panose="020B0604020202020204" pitchFamily="34" charset="0"/>
                <a:cs typeface="Arial" panose="020B0604020202020204" pitchFamily="34" charset="0"/>
              </a:rPr>
              <a:t>Gnome-wide association studies (GWAS)</a:t>
            </a:r>
          </a:p>
          <a:p>
            <a:pPr marL="0" indent="0">
              <a:buNone/>
            </a:pPr>
            <a:r>
              <a:rPr lang="en-US" b="1" dirty="0">
                <a:latin typeface="Arial" panose="020B0604020202020204" pitchFamily="34" charset="0"/>
                <a:cs typeface="Arial" panose="020B0604020202020204" pitchFamily="34" charset="0"/>
              </a:rPr>
              <a:t>Pleiotropy</a:t>
            </a:r>
          </a:p>
          <a:p>
            <a:pPr marL="0" indent="0">
              <a:buNone/>
            </a:pPr>
            <a:r>
              <a:rPr lang="en-US" b="1" dirty="0">
                <a:latin typeface="Arial" panose="020B0604020202020204" pitchFamily="34" charset="0"/>
                <a:cs typeface="Arial" panose="020B0604020202020204" pitchFamily="34" charset="0"/>
              </a:rPr>
              <a:t>Network expansion</a:t>
            </a:r>
            <a:endParaRPr lang="en-US" dirty="0">
              <a:latin typeface="Arial" panose="020B0604020202020204" pitchFamily="34" charset="0"/>
              <a:cs typeface="Arial" panose="020B0604020202020204" pitchFamily="34" charset="0"/>
            </a:endParaRPr>
          </a:p>
        </p:txBody>
      </p:sp>
      <p:pic>
        <p:nvPicPr>
          <p:cNvPr id="1026" name="Picture 2" descr="Pleiotropy - An Overview of Pleiotropy, and Related Disorders">
            <a:extLst>
              <a:ext uri="{FF2B5EF4-FFF2-40B4-BE49-F238E27FC236}">
                <a16:creationId xmlns:a16="http://schemas.microsoft.com/office/drawing/2014/main" id="{0B013E92-5352-D46D-10DD-82F790E4D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1551" y="2884828"/>
            <a:ext cx="2674557" cy="13457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are genome wide association studies (GWAS)? | GWAS Catalog">
            <a:extLst>
              <a:ext uri="{FF2B5EF4-FFF2-40B4-BE49-F238E27FC236}">
                <a16:creationId xmlns:a16="http://schemas.microsoft.com/office/drawing/2014/main" id="{5B6275B6-1B09-7ACA-9810-269C78BC7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2744264"/>
            <a:ext cx="2724912" cy="163578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the Page Rank Algorithm ? – Machine Learning Interviews">
            <a:extLst>
              <a:ext uri="{FF2B5EF4-FFF2-40B4-BE49-F238E27FC236}">
                <a16:creationId xmlns:a16="http://schemas.microsoft.com/office/drawing/2014/main" id="{3782AB93-ADAE-098E-EE16-BCFD85AE4DC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5547" y="2645757"/>
            <a:ext cx="2499813" cy="1874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9458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b: Network of Gene Modules in Immune Diseases</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7" name="Picture 6" descr="A diagram of a cell&#10;&#10;Description automatically generated">
            <a:extLst>
              <a:ext uri="{FF2B5EF4-FFF2-40B4-BE49-F238E27FC236}">
                <a16:creationId xmlns:a16="http://schemas.microsoft.com/office/drawing/2014/main" id="{29AAC00C-DA52-E163-DA91-974FFB8BA9A8}"/>
              </a:ext>
            </a:extLst>
          </p:cNvPr>
          <p:cNvPicPr>
            <a:picLocks noChangeAspect="1"/>
          </p:cNvPicPr>
          <p:nvPr/>
        </p:nvPicPr>
        <p:blipFill>
          <a:blip r:embed="rId4"/>
          <a:stretch>
            <a:fillRect/>
          </a:stretch>
        </p:blipFill>
        <p:spPr>
          <a:xfrm>
            <a:off x="12996994" y="1047310"/>
            <a:ext cx="6855111" cy="5143500"/>
          </a:xfrm>
          <a:prstGeom prst="rect">
            <a:avLst/>
          </a:prstGeom>
        </p:spPr>
      </p:pic>
      <p:pic>
        <p:nvPicPr>
          <p:cNvPr id="9" name="Picture 8" descr="A diagram of a cell number&#10;&#10;Description automatically generated">
            <a:extLst>
              <a:ext uri="{FF2B5EF4-FFF2-40B4-BE49-F238E27FC236}">
                <a16:creationId xmlns:a16="http://schemas.microsoft.com/office/drawing/2014/main" id="{4BE641E5-5DEC-CDCC-9777-030A463B6FDB}"/>
              </a:ext>
            </a:extLst>
          </p:cNvPr>
          <p:cNvPicPr>
            <a:picLocks noChangeAspect="1"/>
          </p:cNvPicPr>
          <p:nvPr/>
        </p:nvPicPr>
        <p:blipFill>
          <a:blip r:embed="rId5"/>
          <a:stretch>
            <a:fillRect/>
          </a:stretch>
        </p:blipFill>
        <p:spPr>
          <a:xfrm>
            <a:off x="438912" y="1297829"/>
            <a:ext cx="7934818" cy="2989144"/>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6"/>
          <a:srcRect r="88301" b="89303"/>
          <a:stretch/>
        </p:blipFill>
        <p:spPr>
          <a:xfrm flipV="1">
            <a:off x="223943" y="4097639"/>
            <a:ext cx="2341710" cy="511306"/>
          </a:xfrm>
          <a:prstGeom prst="rect">
            <a:avLst/>
          </a:prstGeom>
        </p:spPr>
      </p:pic>
    </p:spTree>
    <p:extLst>
      <p:ext uri="{BB962C8B-B14F-4D97-AF65-F5344CB8AC3E}">
        <p14:creationId xmlns:p14="http://schemas.microsoft.com/office/powerpoint/2010/main" val="37333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c: Detailed Network for Key Immune-Related Gene Modules</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4"/>
          <a:srcRect r="88301" b="89303"/>
          <a:stretch/>
        </p:blipFill>
        <p:spPr>
          <a:xfrm flipV="1">
            <a:off x="223943" y="4097639"/>
            <a:ext cx="2341710" cy="511306"/>
          </a:xfrm>
          <a:prstGeom prst="rect">
            <a:avLst/>
          </a:prstGeom>
        </p:spPr>
      </p:pic>
      <p:pic>
        <p:nvPicPr>
          <p:cNvPr id="2" name="Picture 1" descr="A diagram of a cell&#10;&#10;Description automatically generated">
            <a:extLst>
              <a:ext uri="{FF2B5EF4-FFF2-40B4-BE49-F238E27FC236}">
                <a16:creationId xmlns:a16="http://schemas.microsoft.com/office/drawing/2014/main" id="{CABD6322-F03C-408C-F7E2-3BDE967FEF63}"/>
              </a:ext>
            </a:extLst>
          </p:cNvPr>
          <p:cNvPicPr>
            <a:picLocks noChangeAspect="1"/>
          </p:cNvPicPr>
          <p:nvPr/>
        </p:nvPicPr>
        <p:blipFill>
          <a:blip r:embed="rId5"/>
          <a:stretch>
            <a:fillRect/>
          </a:stretch>
        </p:blipFill>
        <p:spPr>
          <a:xfrm>
            <a:off x="423746" y="897277"/>
            <a:ext cx="4814681" cy="3612533"/>
          </a:xfrm>
          <a:prstGeom prst="rect">
            <a:avLst/>
          </a:prstGeom>
        </p:spPr>
      </p:pic>
      <p:pic>
        <p:nvPicPr>
          <p:cNvPr id="5" name="Picture 4" descr="A diagram of a cell&#10;&#10;Description automatically generated">
            <a:extLst>
              <a:ext uri="{FF2B5EF4-FFF2-40B4-BE49-F238E27FC236}">
                <a16:creationId xmlns:a16="http://schemas.microsoft.com/office/drawing/2014/main" id="{2F77F17D-E376-FD8F-2FCA-366E6A1247EF}"/>
              </a:ext>
            </a:extLst>
          </p:cNvPr>
          <p:cNvPicPr>
            <a:picLocks noChangeAspect="1"/>
          </p:cNvPicPr>
          <p:nvPr/>
        </p:nvPicPr>
        <p:blipFill>
          <a:blip r:embed="rId5"/>
          <a:srcRect r="90517" b="88835"/>
          <a:stretch/>
        </p:blipFill>
        <p:spPr>
          <a:xfrm>
            <a:off x="938207" y="739534"/>
            <a:ext cx="2432313" cy="400111"/>
          </a:xfrm>
          <a:prstGeom prst="rect">
            <a:avLst/>
          </a:prstGeom>
        </p:spPr>
      </p:pic>
      <p:pic>
        <p:nvPicPr>
          <p:cNvPr id="6" name="Picture 5" descr="A diagram of a cell&#10;&#10;Description automatically generated">
            <a:extLst>
              <a:ext uri="{FF2B5EF4-FFF2-40B4-BE49-F238E27FC236}">
                <a16:creationId xmlns:a16="http://schemas.microsoft.com/office/drawing/2014/main" id="{094DAAF7-6175-8F16-6A67-D96405F4748A}"/>
              </a:ext>
            </a:extLst>
          </p:cNvPr>
          <p:cNvPicPr>
            <a:picLocks noChangeAspect="1"/>
          </p:cNvPicPr>
          <p:nvPr/>
        </p:nvPicPr>
        <p:blipFill>
          <a:blip r:embed="rId5"/>
          <a:srcRect r="90517" b="88835"/>
          <a:stretch/>
        </p:blipFill>
        <p:spPr>
          <a:xfrm>
            <a:off x="840930" y="897277"/>
            <a:ext cx="2432313" cy="400111"/>
          </a:xfrm>
          <a:prstGeom prst="rect">
            <a:avLst/>
          </a:prstGeom>
        </p:spPr>
      </p:pic>
      <p:pic>
        <p:nvPicPr>
          <p:cNvPr id="8" name="Picture 7" descr="A diagram of a cell&#10;&#10;Description automatically generated">
            <a:extLst>
              <a:ext uri="{FF2B5EF4-FFF2-40B4-BE49-F238E27FC236}">
                <a16:creationId xmlns:a16="http://schemas.microsoft.com/office/drawing/2014/main" id="{7F867594-B382-305A-76F2-AD98E3E0291B}"/>
              </a:ext>
            </a:extLst>
          </p:cNvPr>
          <p:cNvPicPr>
            <a:picLocks noChangeAspect="1"/>
          </p:cNvPicPr>
          <p:nvPr/>
        </p:nvPicPr>
        <p:blipFill>
          <a:blip r:embed="rId5"/>
          <a:srcRect r="90517" b="88835"/>
          <a:stretch/>
        </p:blipFill>
        <p:spPr>
          <a:xfrm>
            <a:off x="1322961" y="1526890"/>
            <a:ext cx="1361873" cy="801263"/>
          </a:xfrm>
          <a:prstGeom prst="rect">
            <a:avLst/>
          </a:prstGeom>
        </p:spPr>
      </p:pic>
      <p:sp>
        <p:nvSpPr>
          <p:cNvPr id="12" name="TextBox 11">
            <a:extLst>
              <a:ext uri="{FF2B5EF4-FFF2-40B4-BE49-F238E27FC236}">
                <a16:creationId xmlns:a16="http://schemas.microsoft.com/office/drawing/2014/main" id="{7D1A611E-54FF-7B4A-330F-AE63D6AF528B}"/>
              </a:ext>
            </a:extLst>
          </p:cNvPr>
          <p:cNvSpPr txBox="1"/>
          <p:nvPr/>
        </p:nvSpPr>
        <p:spPr bwMode="auto">
          <a:xfrm>
            <a:off x="5151120" y="1035491"/>
            <a:ext cx="3718560" cy="3139321"/>
          </a:xfrm>
          <a:prstGeom prst="rect">
            <a:avLst/>
          </a:prstGeom>
          <a:noFill/>
          <a:ln w="19050" algn="ctr">
            <a:noFill/>
            <a:miter lim="800000"/>
            <a:headEnd/>
            <a:tailEnd/>
          </a:ln>
        </p:spPr>
        <p:txBody>
          <a:bodyPr wrap="square">
            <a:spAutoFit/>
          </a:bodyPr>
          <a:lstStyle/>
          <a:p>
            <a:r>
              <a:rPr lang="en-US" b="1" dirty="0"/>
              <a:t>Description</a:t>
            </a:r>
            <a:r>
              <a:rPr lang="en-US" dirty="0"/>
              <a:t>: This panel zooms in on specific gene modules related to immune function, detailing their interactions and highlighting connections to clinical trials, disease variants, and mouse models. The nodes are colored based on their involvement in different immune traits, and the edges indicate the degree of overlap between modules.</a:t>
            </a:r>
          </a:p>
        </p:txBody>
      </p:sp>
    </p:spTree>
    <p:extLst>
      <p:ext uri="{BB962C8B-B14F-4D97-AF65-F5344CB8AC3E}">
        <p14:creationId xmlns:p14="http://schemas.microsoft.com/office/powerpoint/2010/main" val="3341942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8250010"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Network of Gene Modules in Inflammatory Bowel Disease (IBD)</a:t>
            </a:r>
          </a:p>
        </p:txBody>
      </p:sp>
    </p:spTree>
    <p:extLst>
      <p:ext uri="{BB962C8B-B14F-4D97-AF65-F5344CB8AC3E}">
        <p14:creationId xmlns:p14="http://schemas.microsoft.com/office/powerpoint/2010/main" val="3483563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a: PPR Percentile for IBD Loci</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4"/>
          <a:srcRect r="88301" b="89303"/>
          <a:stretch/>
        </p:blipFill>
        <p:spPr>
          <a:xfrm flipV="1">
            <a:off x="223943" y="4097639"/>
            <a:ext cx="2341710" cy="511306"/>
          </a:xfrm>
          <a:prstGeom prst="rect">
            <a:avLst/>
          </a:prstGeom>
        </p:spPr>
      </p:pic>
      <p:pic>
        <p:nvPicPr>
          <p:cNvPr id="5" name="Picture 4" descr="A diagram of a cell&#10;&#10;Description automatically generated">
            <a:extLst>
              <a:ext uri="{FF2B5EF4-FFF2-40B4-BE49-F238E27FC236}">
                <a16:creationId xmlns:a16="http://schemas.microsoft.com/office/drawing/2014/main" id="{2F77F17D-E376-FD8F-2FCA-366E6A1247EF}"/>
              </a:ext>
            </a:extLst>
          </p:cNvPr>
          <p:cNvPicPr>
            <a:picLocks noChangeAspect="1"/>
          </p:cNvPicPr>
          <p:nvPr/>
        </p:nvPicPr>
        <p:blipFill>
          <a:blip r:embed="rId5"/>
          <a:srcRect r="90517" b="88835"/>
          <a:stretch/>
        </p:blipFill>
        <p:spPr>
          <a:xfrm>
            <a:off x="938207" y="739534"/>
            <a:ext cx="2432313" cy="400111"/>
          </a:xfrm>
          <a:prstGeom prst="rect">
            <a:avLst/>
          </a:prstGeom>
        </p:spPr>
      </p:pic>
      <p:pic>
        <p:nvPicPr>
          <p:cNvPr id="6" name="Picture 5" descr="A diagram of a cell&#10;&#10;Description automatically generated">
            <a:extLst>
              <a:ext uri="{FF2B5EF4-FFF2-40B4-BE49-F238E27FC236}">
                <a16:creationId xmlns:a16="http://schemas.microsoft.com/office/drawing/2014/main" id="{094DAAF7-6175-8F16-6A67-D96405F4748A}"/>
              </a:ext>
            </a:extLst>
          </p:cNvPr>
          <p:cNvPicPr>
            <a:picLocks noChangeAspect="1"/>
          </p:cNvPicPr>
          <p:nvPr/>
        </p:nvPicPr>
        <p:blipFill>
          <a:blip r:embed="rId5"/>
          <a:srcRect r="90517" b="88835"/>
          <a:stretch/>
        </p:blipFill>
        <p:spPr>
          <a:xfrm>
            <a:off x="840930" y="897277"/>
            <a:ext cx="2432313" cy="400111"/>
          </a:xfrm>
          <a:prstGeom prst="rect">
            <a:avLst/>
          </a:prstGeom>
        </p:spPr>
      </p:pic>
      <p:pic>
        <p:nvPicPr>
          <p:cNvPr id="8" name="Picture 7" descr="A diagram of a cell&#10;&#10;Description automatically generated">
            <a:extLst>
              <a:ext uri="{FF2B5EF4-FFF2-40B4-BE49-F238E27FC236}">
                <a16:creationId xmlns:a16="http://schemas.microsoft.com/office/drawing/2014/main" id="{7F867594-B382-305A-76F2-AD98E3E0291B}"/>
              </a:ext>
            </a:extLst>
          </p:cNvPr>
          <p:cNvPicPr>
            <a:picLocks noChangeAspect="1"/>
          </p:cNvPicPr>
          <p:nvPr/>
        </p:nvPicPr>
        <p:blipFill>
          <a:blip r:embed="rId5"/>
          <a:srcRect r="90517" b="88835"/>
          <a:stretch/>
        </p:blipFill>
        <p:spPr>
          <a:xfrm>
            <a:off x="1322961" y="1526890"/>
            <a:ext cx="1361873" cy="801263"/>
          </a:xfrm>
          <a:prstGeom prst="rect">
            <a:avLst/>
          </a:prstGeom>
        </p:spPr>
      </p:pic>
      <p:pic>
        <p:nvPicPr>
          <p:cNvPr id="9" name="Picture 8" descr="A diagram of a number of dots&#10;&#10;Description automatically generated">
            <a:extLst>
              <a:ext uri="{FF2B5EF4-FFF2-40B4-BE49-F238E27FC236}">
                <a16:creationId xmlns:a16="http://schemas.microsoft.com/office/drawing/2014/main" id="{67925C4C-1DB2-0AE7-C76B-92E26C832628}"/>
              </a:ext>
            </a:extLst>
          </p:cNvPr>
          <p:cNvPicPr>
            <a:picLocks noChangeAspect="1"/>
          </p:cNvPicPr>
          <p:nvPr/>
        </p:nvPicPr>
        <p:blipFill>
          <a:blip r:embed="rId6"/>
          <a:stretch>
            <a:fillRect/>
          </a:stretch>
        </p:blipFill>
        <p:spPr>
          <a:xfrm>
            <a:off x="223943" y="1260790"/>
            <a:ext cx="4969749" cy="2585323"/>
          </a:xfrm>
          <a:prstGeom prst="rect">
            <a:avLst/>
          </a:prstGeom>
        </p:spPr>
      </p:pic>
      <p:sp>
        <p:nvSpPr>
          <p:cNvPr id="13" name="TextBox 12">
            <a:extLst>
              <a:ext uri="{FF2B5EF4-FFF2-40B4-BE49-F238E27FC236}">
                <a16:creationId xmlns:a16="http://schemas.microsoft.com/office/drawing/2014/main" id="{7E5C4BEC-9B1C-8D42-E55E-1186323DA20D}"/>
              </a:ext>
            </a:extLst>
          </p:cNvPr>
          <p:cNvSpPr txBox="1"/>
          <p:nvPr/>
        </p:nvSpPr>
        <p:spPr bwMode="auto">
          <a:xfrm>
            <a:off x="5411753" y="1197746"/>
            <a:ext cx="3460690" cy="2585323"/>
          </a:xfrm>
          <a:prstGeom prst="rect">
            <a:avLst/>
          </a:prstGeom>
          <a:noFill/>
          <a:ln w="19050" algn="ctr">
            <a:noFill/>
            <a:miter lim="800000"/>
            <a:headEnd/>
            <a:tailEnd/>
          </a:ln>
        </p:spPr>
        <p:txBody>
          <a:bodyPr wrap="square">
            <a:spAutoFit/>
          </a:bodyPr>
          <a:lstStyle/>
          <a:p>
            <a:r>
              <a:rPr lang="en-US" b="1" dirty="0"/>
              <a:t>Description</a:t>
            </a:r>
            <a:r>
              <a:rPr lang="en-US" dirty="0"/>
              <a:t>: This scatter plot shows the Personalized PageRank (PPR) percentiles for genes within specific IBD-associated loci. Seed genes (those known or suspected to be related to IBD) are marked in blue, while other genes are in gray.</a:t>
            </a:r>
          </a:p>
        </p:txBody>
      </p:sp>
    </p:spTree>
    <p:extLst>
      <p:ext uri="{BB962C8B-B14F-4D97-AF65-F5344CB8AC3E}">
        <p14:creationId xmlns:p14="http://schemas.microsoft.com/office/powerpoint/2010/main" val="2637135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707886"/>
          </a:xfrm>
          <a:prstGeom prst="rect">
            <a:avLst/>
          </a:prstGeom>
          <a:noFill/>
          <a:ln w="19050" algn="ctr">
            <a:noFill/>
            <a:miter lim="800000"/>
            <a:headEnd/>
            <a:tailEnd/>
          </a:ln>
        </p:spPr>
        <p:txBody>
          <a:bodyPr wrap="square">
            <a:spAutoFit/>
          </a:bodyPr>
          <a:lstStyle/>
          <a:p>
            <a:r>
              <a:rPr lang="en-US" sz="2000" b="1" dirty="0"/>
              <a:t>Panel b: Comparison of PPR Percentiles Across Different Gene Sets</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4"/>
          <a:srcRect r="88301" b="89303"/>
          <a:stretch/>
        </p:blipFill>
        <p:spPr>
          <a:xfrm flipV="1">
            <a:off x="223943" y="4097639"/>
            <a:ext cx="2341710" cy="511306"/>
          </a:xfrm>
          <a:prstGeom prst="rect">
            <a:avLst/>
          </a:prstGeom>
        </p:spPr>
      </p:pic>
      <p:pic>
        <p:nvPicPr>
          <p:cNvPr id="8" name="Picture 7" descr="A diagram of a cell&#10;&#10;Description automatically generated">
            <a:extLst>
              <a:ext uri="{FF2B5EF4-FFF2-40B4-BE49-F238E27FC236}">
                <a16:creationId xmlns:a16="http://schemas.microsoft.com/office/drawing/2014/main" id="{7F867594-B382-305A-76F2-AD98E3E0291B}"/>
              </a:ext>
            </a:extLst>
          </p:cNvPr>
          <p:cNvPicPr>
            <a:picLocks noChangeAspect="1"/>
          </p:cNvPicPr>
          <p:nvPr/>
        </p:nvPicPr>
        <p:blipFill>
          <a:blip r:embed="rId5"/>
          <a:srcRect r="90517" b="88835"/>
          <a:stretch/>
        </p:blipFill>
        <p:spPr>
          <a:xfrm>
            <a:off x="1322961" y="1526890"/>
            <a:ext cx="1361873" cy="801263"/>
          </a:xfrm>
          <a:prstGeom prst="rect">
            <a:avLst/>
          </a:prstGeom>
        </p:spPr>
      </p:pic>
      <p:pic>
        <p:nvPicPr>
          <p:cNvPr id="7" name="Picture 6" descr="A diagram of different colored tubes&#10;&#10;Description automatically generated">
            <a:extLst>
              <a:ext uri="{FF2B5EF4-FFF2-40B4-BE49-F238E27FC236}">
                <a16:creationId xmlns:a16="http://schemas.microsoft.com/office/drawing/2014/main" id="{7585845D-4CC7-91B9-C149-ACB489617D30}"/>
              </a:ext>
            </a:extLst>
          </p:cNvPr>
          <p:cNvPicPr>
            <a:picLocks noChangeAspect="1"/>
          </p:cNvPicPr>
          <p:nvPr/>
        </p:nvPicPr>
        <p:blipFill>
          <a:blip r:embed="rId6"/>
          <a:stretch>
            <a:fillRect/>
          </a:stretch>
        </p:blipFill>
        <p:spPr>
          <a:xfrm>
            <a:off x="423746" y="1047310"/>
            <a:ext cx="4541886" cy="3462500"/>
          </a:xfrm>
          <a:prstGeom prst="rect">
            <a:avLst/>
          </a:prstGeom>
        </p:spPr>
      </p:pic>
      <p:sp>
        <p:nvSpPr>
          <p:cNvPr id="12" name="TextBox 11">
            <a:extLst>
              <a:ext uri="{FF2B5EF4-FFF2-40B4-BE49-F238E27FC236}">
                <a16:creationId xmlns:a16="http://schemas.microsoft.com/office/drawing/2014/main" id="{0F366492-7219-0482-80F0-73F779F2C4E6}"/>
              </a:ext>
            </a:extLst>
          </p:cNvPr>
          <p:cNvSpPr txBox="1"/>
          <p:nvPr/>
        </p:nvSpPr>
        <p:spPr bwMode="auto">
          <a:xfrm>
            <a:off x="5019790" y="1347399"/>
            <a:ext cx="3700464" cy="2862322"/>
          </a:xfrm>
          <a:prstGeom prst="rect">
            <a:avLst/>
          </a:prstGeom>
          <a:noFill/>
          <a:ln w="19050" algn="ctr">
            <a:noFill/>
            <a:miter lim="800000"/>
            <a:headEnd/>
            <a:tailEnd/>
          </a:ln>
        </p:spPr>
        <p:txBody>
          <a:bodyPr wrap="square">
            <a:spAutoFit/>
          </a:bodyPr>
          <a:lstStyle/>
          <a:p>
            <a:r>
              <a:rPr lang="en-US" b="1" dirty="0"/>
              <a:t>Description</a:t>
            </a:r>
            <a:r>
              <a:rPr lang="en-US" dirty="0"/>
              <a:t>: This violin plot compares the distribution of PPR percentiles across four groups: other genes (those not specifically linked to IBD loci), locus genes (all genes at IBD-associated loci), L2G genes (genes prioritized based on a locus-to-gene score), and curated genes (high-confidence IBD genes).</a:t>
            </a:r>
          </a:p>
        </p:txBody>
      </p:sp>
    </p:spTree>
    <p:extLst>
      <p:ext uri="{BB962C8B-B14F-4D97-AF65-F5344CB8AC3E}">
        <p14:creationId xmlns:p14="http://schemas.microsoft.com/office/powerpoint/2010/main" val="3005177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23746" y="339424"/>
            <a:ext cx="8366963" cy="400110"/>
          </a:xfrm>
          <a:prstGeom prst="rect">
            <a:avLst/>
          </a:prstGeom>
          <a:noFill/>
          <a:ln w="19050" algn="ctr">
            <a:noFill/>
            <a:miter lim="800000"/>
            <a:headEnd/>
            <a:tailEnd/>
          </a:ln>
        </p:spPr>
        <p:txBody>
          <a:bodyPr wrap="square">
            <a:spAutoFit/>
          </a:bodyPr>
          <a:lstStyle/>
          <a:p>
            <a:r>
              <a:rPr lang="en-US" sz="2000" b="1" dirty="0"/>
              <a:t>Panel c: Enrichment of Low p-Value SNPs Near High PPR Genes</a:t>
            </a:r>
          </a:p>
        </p:txBody>
      </p:sp>
      <p:pic>
        <p:nvPicPr>
          <p:cNvPr id="4" name="Picture 3" descr="A diagram of a structure&#10;&#10;Description automatically generated with medium confidence">
            <a:extLst>
              <a:ext uri="{FF2B5EF4-FFF2-40B4-BE49-F238E27FC236}">
                <a16:creationId xmlns:a16="http://schemas.microsoft.com/office/drawing/2014/main" id="{3912B26E-366B-EDB2-754E-6220206E3278}"/>
              </a:ext>
            </a:extLst>
          </p:cNvPr>
          <p:cNvPicPr>
            <a:picLocks noChangeAspect="1"/>
          </p:cNvPicPr>
          <p:nvPr/>
        </p:nvPicPr>
        <p:blipFill>
          <a:blip r:embed="rId3"/>
          <a:srcRect l="55669" t="28859" r="35400" b="60974"/>
          <a:stretch/>
        </p:blipFill>
        <p:spPr>
          <a:xfrm flipV="1">
            <a:off x="369588" y="4286973"/>
            <a:ext cx="414757" cy="222837"/>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02819C8-B45F-5B28-7F6D-FD9BC77A8776}"/>
              </a:ext>
            </a:extLst>
          </p:cNvPr>
          <p:cNvPicPr>
            <a:picLocks noChangeAspect="1"/>
          </p:cNvPicPr>
          <p:nvPr/>
        </p:nvPicPr>
        <p:blipFill>
          <a:blip r:embed="rId4"/>
          <a:srcRect r="88301" b="89303"/>
          <a:stretch/>
        </p:blipFill>
        <p:spPr>
          <a:xfrm flipV="1">
            <a:off x="223943" y="4097639"/>
            <a:ext cx="2341710" cy="511306"/>
          </a:xfrm>
          <a:prstGeom prst="rect">
            <a:avLst/>
          </a:prstGeom>
        </p:spPr>
      </p:pic>
      <p:pic>
        <p:nvPicPr>
          <p:cNvPr id="8" name="Picture 7" descr="A diagram of a cell&#10;&#10;Description automatically generated">
            <a:extLst>
              <a:ext uri="{FF2B5EF4-FFF2-40B4-BE49-F238E27FC236}">
                <a16:creationId xmlns:a16="http://schemas.microsoft.com/office/drawing/2014/main" id="{7F867594-B382-305A-76F2-AD98E3E0291B}"/>
              </a:ext>
            </a:extLst>
          </p:cNvPr>
          <p:cNvPicPr>
            <a:picLocks noChangeAspect="1"/>
          </p:cNvPicPr>
          <p:nvPr/>
        </p:nvPicPr>
        <p:blipFill>
          <a:blip r:embed="rId5"/>
          <a:srcRect r="90517" b="88835"/>
          <a:stretch/>
        </p:blipFill>
        <p:spPr>
          <a:xfrm>
            <a:off x="1322961" y="1526890"/>
            <a:ext cx="1361873" cy="801263"/>
          </a:xfrm>
          <a:prstGeom prst="rect">
            <a:avLst/>
          </a:prstGeom>
        </p:spPr>
      </p:pic>
      <p:sp>
        <p:nvSpPr>
          <p:cNvPr id="12" name="TextBox 11">
            <a:extLst>
              <a:ext uri="{FF2B5EF4-FFF2-40B4-BE49-F238E27FC236}">
                <a16:creationId xmlns:a16="http://schemas.microsoft.com/office/drawing/2014/main" id="{0F366492-7219-0482-80F0-73F779F2C4E6}"/>
              </a:ext>
            </a:extLst>
          </p:cNvPr>
          <p:cNvSpPr txBox="1"/>
          <p:nvPr/>
        </p:nvSpPr>
        <p:spPr bwMode="auto">
          <a:xfrm>
            <a:off x="5000079" y="1204978"/>
            <a:ext cx="3700464" cy="2862322"/>
          </a:xfrm>
          <a:prstGeom prst="rect">
            <a:avLst/>
          </a:prstGeom>
          <a:noFill/>
          <a:ln w="19050" algn="ctr">
            <a:noFill/>
            <a:miter lim="800000"/>
            <a:headEnd/>
            <a:tailEnd/>
          </a:ln>
        </p:spPr>
        <p:txBody>
          <a:bodyPr wrap="square">
            <a:spAutoFit/>
          </a:bodyPr>
          <a:lstStyle/>
          <a:p>
            <a:r>
              <a:rPr lang="en-US" b="1" dirty="0"/>
              <a:t>Description</a:t>
            </a:r>
            <a:r>
              <a:rPr lang="en-US" dirty="0"/>
              <a:t>: This bar chart shows the odds ratios (on a log scale) for finding low p-value SNPs (indicating strong genetic association) near genes with high PPR percentiles. The bars are color-coded based on PPR percentiles, with higher percentiles showing greater enrichment for low p-value SNPs.</a:t>
            </a:r>
          </a:p>
        </p:txBody>
      </p:sp>
      <p:pic>
        <p:nvPicPr>
          <p:cNvPr id="5" name="Picture 4" descr="A graph of different colored bars&#10;&#10;Description automatically generated">
            <a:extLst>
              <a:ext uri="{FF2B5EF4-FFF2-40B4-BE49-F238E27FC236}">
                <a16:creationId xmlns:a16="http://schemas.microsoft.com/office/drawing/2014/main" id="{B015992A-CB5B-E3D6-2897-12B271177279}"/>
              </a:ext>
            </a:extLst>
          </p:cNvPr>
          <p:cNvPicPr>
            <a:picLocks noChangeAspect="1"/>
          </p:cNvPicPr>
          <p:nvPr/>
        </p:nvPicPr>
        <p:blipFill>
          <a:blip r:embed="rId6"/>
          <a:stretch>
            <a:fillRect/>
          </a:stretch>
        </p:blipFill>
        <p:spPr>
          <a:xfrm>
            <a:off x="477666" y="995187"/>
            <a:ext cx="4414335" cy="3358105"/>
          </a:xfrm>
          <a:prstGeom prst="rect">
            <a:avLst/>
          </a:prstGeom>
        </p:spPr>
      </p:pic>
    </p:spTree>
    <p:extLst>
      <p:ext uri="{BB962C8B-B14F-4D97-AF65-F5344CB8AC3E}">
        <p14:creationId xmlns:p14="http://schemas.microsoft.com/office/powerpoint/2010/main" val="1964834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8250010" cy="584775"/>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Conclusions</a:t>
            </a:r>
          </a:p>
        </p:txBody>
      </p:sp>
      <p:sp>
        <p:nvSpPr>
          <p:cNvPr id="4" name="TextBox 3">
            <a:extLst>
              <a:ext uri="{FF2B5EF4-FFF2-40B4-BE49-F238E27FC236}">
                <a16:creationId xmlns:a16="http://schemas.microsoft.com/office/drawing/2014/main" id="{F56B2B13-BD04-52B7-F129-880C6B7840F1}"/>
              </a:ext>
            </a:extLst>
          </p:cNvPr>
          <p:cNvSpPr txBox="1"/>
          <p:nvPr/>
        </p:nvSpPr>
        <p:spPr bwMode="auto">
          <a:xfrm>
            <a:off x="607119" y="1417588"/>
            <a:ext cx="7434912" cy="2308324"/>
          </a:xfrm>
          <a:prstGeom prst="rect">
            <a:avLst/>
          </a:prstGeom>
          <a:noFill/>
          <a:ln w="19050" algn="ctr">
            <a:noFill/>
            <a:miter lim="800000"/>
            <a:headEnd/>
            <a:tailEnd/>
          </a:ln>
        </p:spPr>
        <p:txBody>
          <a:bodyPr wrap="square">
            <a:spAutoFit/>
          </a:bodyPr>
          <a:lstStyle/>
          <a:p>
            <a:r>
              <a:rPr lang="en-US" dirty="0"/>
              <a:t>Network expansion of GWAS is a powerful tool for the identification of genes and cellular processes linked to human traits</a:t>
            </a:r>
          </a:p>
          <a:p>
            <a:endParaRPr lang="en-US" dirty="0"/>
          </a:p>
          <a:p>
            <a:r>
              <a:rPr lang="en-US" dirty="0"/>
              <a:t>Application in multi-trait analysis can reveal pleiotropy of human biological pathways at the level of the organism</a:t>
            </a:r>
          </a:p>
          <a:p>
            <a:endParaRPr lang="en-US" dirty="0"/>
          </a:p>
          <a:p>
            <a:r>
              <a:rPr lang="en-US" dirty="0"/>
              <a:t>Network expansion can highlight new opportunities for drug development and repurposing</a:t>
            </a:r>
          </a:p>
        </p:txBody>
      </p:sp>
    </p:spTree>
    <p:extLst>
      <p:ext uri="{BB962C8B-B14F-4D97-AF65-F5344CB8AC3E}">
        <p14:creationId xmlns:p14="http://schemas.microsoft.com/office/powerpoint/2010/main" val="3620925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7092391"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Component of the Knowledge Graph and Benchmark</a:t>
            </a:r>
          </a:p>
        </p:txBody>
      </p:sp>
    </p:spTree>
    <p:extLst>
      <p:ext uri="{BB962C8B-B14F-4D97-AF65-F5344CB8AC3E}">
        <p14:creationId xmlns:p14="http://schemas.microsoft.com/office/powerpoint/2010/main" val="2924043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7092391"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Panel a: Edge and Node Counts of the Combined Interactome</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607119" y="3912989"/>
            <a:ext cx="8182040" cy="646331"/>
          </a:xfrm>
          <a:prstGeom prst="rect">
            <a:avLst/>
          </a:prstGeom>
          <a:noFill/>
          <a:ln w="19050" algn="ctr">
            <a:noFill/>
            <a:miter lim="800000"/>
            <a:headEnd/>
            <a:tailEnd/>
          </a:ln>
        </p:spPr>
        <p:txBody>
          <a:bodyPr wrap="square">
            <a:spAutoFit/>
          </a:bodyPr>
          <a:lstStyle/>
          <a:p>
            <a:pPr marL="0" indent="0">
              <a:buNone/>
            </a:pPr>
            <a:r>
              <a:rPr lang="en-US" b="1" dirty="0">
                <a:latin typeface="Arial" panose="020B0604020202020204" pitchFamily="34" charset="0"/>
                <a:cs typeface="Arial" panose="020B0604020202020204" pitchFamily="34" charset="0"/>
              </a:rPr>
              <a:t>Description</a:t>
            </a:r>
            <a:r>
              <a:rPr lang="en-US" dirty="0">
                <a:latin typeface="Arial" panose="020B0604020202020204" pitchFamily="34" charset="0"/>
                <a:cs typeface="Arial" panose="020B0604020202020204" pitchFamily="34" charset="0"/>
              </a:rPr>
              <a:t>: This panel compares the number of edges (left) and nodes (right) in different components of the combined interactome.</a:t>
            </a:r>
          </a:p>
        </p:txBody>
      </p:sp>
      <p:pic>
        <p:nvPicPr>
          <p:cNvPr id="2" name="Picture 1" descr="A graph of numbers and a number of numbers&#10;&#10;Description automatically generated with medium confidence">
            <a:extLst>
              <a:ext uri="{FF2B5EF4-FFF2-40B4-BE49-F238E27FC236}">
                <a16:creationId xmlns:a16="http://schemas.microsoft.com/office/drawing/2014/main" id="{34A32D1D-A65C-2B46-0494-F58F1D0C678B}"/>
              </a:ext>
            </a:extLst>
          </p:cNvPr>
          <p:cNvPicPr>
            <a:picLocks noChangeAspect="1"/>
          </p:cNvPicPr>
          <p:nvPr/>
        </p:nvPicPr>
        <p:blipFill>
          <a:blip r:embed="rId3"/>
          <a:stretch>
            <a:fillRect/>
          </a:stretch>
        </p:blipFill>
        <p:spPr>
          <a:xfrm>
            <a:off x="585248" y="1590969"/>
            <a:ext cx="7772400" cy="2191510"/>
          </a:xfrm>
          <a:prstGeom prst="rect">
            <a:avLst/>
          </a:prstGeom>
        </p:spPr>
      </p:pic>
    </p:spTree>
    <p:extLst>
      <p:ext uri="{BB962C8B-B14F-4D97-AF65-F5344CB8AC3E}">
        <p14:creationId xmlns:p14="http://schemas.microsoft.com/office/powerpoint/2010/main" val="3634269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66623"/>
            <a:ext cx="7092391" cy="584775"/>
          </a:xfrm>
          <a:prstGeom prst="rect">
            <a:avLst/>
          </a:prstGeom>
          <a:noFill/>
          <a:ln w="19050" algn="ctr">
            <a:noFill/>
            <a:miter lim="800000"/>
            <a:headEnd/>
            <a:tailEnd/>
          </a:ln>
        </p:spPr>
        <p:txBody>
          <a:bodyPr wrap="square">
            <a:spAutoFit/>
          </a:bodyPr>
          <a:lstStyle/>
          <a:p>
            <a:r>
              <a:rPr lang="en-US" sz="3200" b="1" dirty="0"/>
              <a:t>Panel b: L2G Score Components</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5547944" y="1865419"/>
            <a:ext cx="3233748" cy="2031325"/>
          </a:xfrm>
          <a:prstGeom prst="rect">
            <a:avLst/>
          </a:prstGeom>
          <a:noFill/>
          <a:ln w="19050" algn="ctr">
            <a:noFill/>
            <a:miter lim="800000"/>
            <a:headEnd/>
            <a:tailEnd/>
          </a:ln>
        </p:spPr>
        <p:txBody>
          <a:bodyPr wrap="square">
            <a:spAutoFit/>
          </a:bodyPr>
          <a:lstStyle/>
          <a:p>
            <a:pPr marL="0" indent="0">
              <a:buNone/>
            </a:pPr>
            <a:r>
              <a:rPr lang="en-US" b="1" dirty="0"/>
              <a:t>Description</a:t>
            </a:r>
            <a:r>
              <a:rPr lang="en-US" dirty="0"/>
              <a:t>: This panel graphically represents the components that contribute to the Locus-to-Gene (L2G) score, including SNP-to-gene distance, molecular QTL, and pathogenicity predictions.</a:t>
            </a:r>
            <a:endParaRPr lang="en-US" dirty="0">
              <a:latin typeface="Arial" panose="020B0604020202020204" pitchFamily="34" charset="0"/>
              <a:cs typeface="Arial" panose="020B0604020202020204" pitchFamily="34" charset="0"/>
            </a:endParaRPr>
          </a:p>
        </p:txBody>
      </p:sp>
      <p:pic>
        <p:nvPicPr>
          <p:cNvPr id="2" name="Picture 1" descr="A diagram of a dna molecule&#10;&#10;Description automatically generated with medium confidence">
            <a:extLst>
              <a:ext uri="{FF2B5EF4-FFF2-40B4-BE49-F238E27FC236}">
                <a16:creationId xmlns:a16="http://schemas.microsoft.com/office/drawing/2014/main" id="{2D0A05A1-FF43-DF2A-B1DC-AA12522DB69E}"/>
              </a:ext>
            </a:extLst>
          </p:cNvPr>
          <p:cNvPicPr>
            <a:picLocks noChangeAspect="1"/>
          </p:cNvPicPr>
          <p:nvPr/>
        </p:nvPicPr>
        <p:blipFill>
          <a:blip r:embed="rId3"/>
          <a:stretch>
            <a:fillRect/>
          </a:stretch>
        </p:blipFill>
        <p:spPr>
          <a:xfrm>
            <a:off x="607119" y="1383177"/>
            <a:ext cx="4847611" cy="2995807"/>
          </a:xfrm>
          <a:prstGeom prst="rect">
            <a:avLst/>
          </a:prstGeom>
        </p:spPr>
      </p:pic>
    </p:spTree>
    <p:extLst>
      <p:ext uri="{BB962C8B-B14F-4D97-AF65-F5344CB8AC3E}">
        <p14:creationId xmlns:p14="http://schemas.microsoft.com/office/powerpoint/2010/main" val="3096259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85550"/>
            <a:ext cx="7092391" cy="584775"/>
          </a:xfrm>
          <a:prstGeom prst="rect">
            <a:avLst/>
          </a:prstGeom>
          <a:noFill/>
          <a:ln w="19050" algn="ctr">
            <a:noFill/>
            <a:miter lim="800000"/>
            <a:headEnd/>
            <a:tailEnd/>
          </a:ln>
        </p:spPr>
        <p:txBody>
          <a:bodyPr wrap="square">
            <a:spAutoFit/>
          </a:bodyPr>
          <a:lstStyle/>
          <a:p>
            <a:r>
              <a:rPr lang="en-US" sz="3200" b="1" dirty="0"/>
              <a:t>Panel c: Network-Based Approach</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607119" y="3338524"/>
            <a:ext cx="8182040" cy="1200329"/>
          </a:xfrm>
          <a:prstGeom prst="rect">
            <a:avLst/>
          </a:prstGeom>
          <a:noFill/>
          <a:ln w="19050" algn="ctr">
            <a:noFill/>
            <a:miter lim="800000"/>
            <a:headEnd/>
            <a:tailEnd/>
          </a:ln>
        </p:spPr>
        <p:txBody>
          <a:bodyPr wrap="square">
            <a:spAutoFit/>
          </a:bodyPr>
          <a:lstStyle/>
          <a:p>
            <a:pPr marL="0" indent="0">
              <a:buNone/>
            </a:pPr>
            <a:r>
              <a:rPr lang="en-US" b="1" dirty="0"/>
              <a:t>Description</a:t>
            </a:r>
            <a:r>
              <a:rPr lang="en-US" dirty="0"/>
              <a:t>: This panel outlines the network-based method used to expand GWAS results, starting from combining interactome data, linking genes to traits, propagating this information through the network, clustering gene communities, and identifying significant modules.</a:t>
            </a:r>
            <a:endParaRPr lang="en-US" dirty="0">
              <a:latin typeface="Arial" panose="020B0604020202020204" pitchFamily="34" charset="0"/>
              <a:cs typeface="Arial" panose="020B0604020202020204" pitchFamily="34" charset="0"/>
            </a:endParaRPr>
          </a:p>
        </p:txBody>
      </p:sp>
      <p:pic>
        <p:nvPicPr>
          <p:cNvPr id="2" name="Picture 1" descr="A diagram of a network&#10;&#10;Description automatically generated">
            <a:extLst>
              <a:ext uri="{FF2B5EF4-FFF2-40B4-BE49-F238E27FC236}">
                <a16:creationId xmlns:a16="http://schemas.microsoft.com/office/drawing/2014/main" id="{1CD05EC7-000C-4C87-2A11-946723F67EA5}"/>
              </a:ext>
            </a:extLst>
          </p:cNvPr>
          <p:cNvPicPr>
            <a:picLocks noChangeAspect="1"/>
          </p:cNvPicPr>
          <p:nvPr/>
        </p:nvPicPr>
        <p:blipFill>
          <a:blip r:embed="rId3"/>
          <a:stretch>
            <a:fillRect/>
          </a:stretch>
        </p:blipFill>
        <p:spPr>
          <a:xfrm>
            <a:off x="607119" y="1476453"/>
            <a:ext cx="7772400" cy="1455942"/>
          </a:xfrm>
          <a:prstGeom prst="rect">
            <a:avLst/>
          </a:prstGeom>
        </p:spPr>
      </p:pic>
    </p:spTree>
    <p:extLst>
      <p:ext uri="{BB962C8B-B14F-4D97-AF65-F5344CB8AC3E}">
        <p14:creationId xmlns:p14="http://schemas.microsoft.com/office/powerpoint/2010/main" val="1687957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356997"/>
            <a:ext cx="8022531" cy="1077218"/>
          </a:xfrm>
          <a:prstGeom prst="rect">
            <a:avLst/>
          </a:prstGeom>
          <a:noFill/>
          <a:ln w="19050" algn="ctr">
            <a:noFill/>
            <a:miter lim="800000"/>
            <a:headEnd/>
            <a:tailEnd/>
          </a:ln>
        </p:spPr>
        <p:txBody>
          <a:bodyPr wrap="square">
            <a:spAutoFit/>
          </a:bodyPr>
          <a:lstStyle/>
          <a:p>
            <a:r>
              <a:rPr lang="en-US" sz="3200" b="1" dirty="0"/>
              <a:t>Panel d: Number of Starting Genes Linked to Traits</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4824921" y="1954960"/>
            <a:ext cx="3161245" cy="1754326"/>
          </a:xfrm>
          <a:prstGeom prst="rect">
            <a:avLst/>
          </a:prstGeom>
          <a:noFill/>
          <a:ln w="19050" algn="ctr">
            <a:noFill/>
            <a:miter lim="800000"/>
            <a:headEnd/>
            <a:tailEnd/>
          </a:ln>
        </p:spPr>
        <p:txBody>
          <a:bodyPr wrap="square">
            <a:spAutoFit/>
          </a:bodyPr>
          <a:lstStyle/>
          <a:p>
            <a:pPr marL="0" indent="0">
              <a:buNone/>
            </a:pPr>
            <a:r>
              <a:rPr lang="en-US" b="1" dirty="0"/>
              <a:t>Description</a:t>
            </a:r>
            <a:r>
              <a:rPr lang="en-US" dirty="0"/>
              <a:t>: This violin plot shows the distribution of the number of starting genes linked to different therapeutic areas, with the median and quartiles indicated.</a:t>
            </a:r>
            <a:endParaRPr lang="en-US" dirty="0">
              <a:latin typeface="Arial" panose="020B0604020202020204" pitchFamily="34" charset="0"/>
              <a:cs typeface="Arial" panose="020B0604020202020204" pitchFamily="34" charset="0"/>
            </a:endParaRPr>
          </a:p>
        </p:txBody>
      </p:sp>
      <p:pic>
        <p:nvPicPr>
          <p:cNvPr id="2" name="Picture 1" descr="A graph of a number of patients&#10;&#10;Description automatically generated with medium confidence">
            <a:extLst>
              <a:ext uri="{FF2B5EF4-FFF2-40B4-BE49-F238E27FC236}">
                <a16:creationId xmlns:a16="http://schemas.microsoft.com/office/drawing/2014/main" id="{7716D377-F6D3-5B1B-E109-572086ED7831}"/>
              </a:ext>
            </a:extLst>
          </p:cNvPr>
          <p:cNvPicPr>
            <a:picLocks noChangeAspect="1"/>
          </p:cNvPicPr>
          <p:nvPr/>
        </p:nvPicPr>
        <p:blipFill>
          <a:blip r:embed="rId3"/>
          <a:stretch>
            <a:fillRect/>
          </a:stretch>
        </p:blipFill>
        <p:spPr>
          <a:xfrm>
            <a:off x="677061" y="1434215"/>
            <a:ext cx="3642020" cy="3211126"/>
          </a:xfrm>
          <a:prstGeom prst="rect">
            <a:avLst/>
          </a:prstGeom>
        </p:spPr>
      </p:pic>
    </p:spTree>
    <p:extLst>
      <p:ext uri="{BB962C8B-B14F-4D97-AF65-F5344CB8AC3E}">
        <p14:creationId xmlns:p14="http://schemas.microsoft.com/office/powerpoint/2010/main" val="1891838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487376" y="299847"/>
            <a:ext cx="7092391" cy="584775"/>
          </a:xfrm>
          <a:prstGeom prst="rect">
            <a:avLst/>
          </a:prstGeom>
          <a:noFill/>
          <a:ln w="19050" algn="ctr">
            <a:noFill/>
            <a:miter lim="800000"/>
            <a:headEnd/>
            <a:tailEnd/>
          </a:ln>
        </p:spPr>
        <p:txBody>
          <a:bodyPr wrap="square">
            <a:spAutoFit/>
          </a:bodyPr>
          <a:lstStyle/>
          <a:p>
            <a:r>
              <a:rPr lang="en-US" sz="3200" b="1" dirty="0"/>
              <a:t>Panel e: Benchmarking the Method</a:t>
            </a:r>
          </a:p>
        </p:txBody>
      </p:sp>
      <p:sp>
        <p:nvSpPr>
          <p:cNvPr id="6" name="TextBox 5">
            <a:extLst>
              <a:ext uri="{FF2B5EF4-FFF2-40B4-BE49-F238E27FC236}">
                <a16:creationId xmlns:a16="http://schemas.microsoft.com/office/drawing/2014/main" id="{8AD38A85-542A-14DF-3842-9AD408A21A92}"/>
              </a:ext>
            </a:extLst>
          </p:cNvPr>
          <p:cNvSpPr txBox="1"/>
          <p:nvPr/>
        </p:nvSpPr>
        <p:spPr bwMode="auto">
          <a:xfrm>
            <a:off x="5279571" y="1613654"/>
            <a:ext cx="3531359" cy="2308324"/>
          </a:xfrm>
          <a:prstGeom prst="rect">
            <a:avLst/>
          </a:prstGeom>
          <a:noFill/>
          <a:ln w="19050" algn="ctr">
            <a:noFill/>
            <a:miter lim="800000"/>
            <a:headEnd/>
            <a:tailEnd/>
          </a:ln>
        </p:spPr>
        <p:txBody>
          <a:bodyPr wrap="square">
            <a:spAutoFit/>
          </a:bodyPr>
          <a:lstStyle/>
          <a:p>
            <a:pPr marL="0" indent="0">
              <a:buNone/>
            </a:pPr>
            <a:r>
              <a:rPr lang="en-US" b="1" dirty="0"/>
              <a:t>Description</a:t>
            </a:r>
            <a:r>
              <a:rPr lang="en-US" dirty="0"/>
              <a:t>: The panel contains boxplots comparing the area under the curve (AUC) and Z-scores for disease-associated genes, showing the performance of the network expansion method against random benchmarks.</a:t>
            </a:r>
            <a:endParaRPr lang="en-US" dirty="0">
              <a:latin typeface="Arial" panose="020B0604020202020204" pitchFamily="34" charset="0"/>
              <a:cs typeface="Arial" panose="020B0604020202020204" pitchFamily="34" charset="0"/>
            </a:endParaRPr>
          </a:p>
        </p:txBody>
      </p:sp>
      <p:pic>
        <p:nvPicPr>
          <p:cNvPr id="2" name="Picture 1" descr="A diagram of a graph&#10;&#10;Description automatically generated">
            <a:extLst>
              <a:ext uri="{FF2B5EF4-FFF2-40B4-BE49-F238E27FC236}">
                <a16:creationId xmlns:a16="http://schemas.microsoft.com/office/drawing/2014/main" id="{8679EA7D-ABF3-F25B-8197-E2D66BE1C95F}"/>
              </a:ext>
            </a:extLst>
          </p:cNvPr>
          <p:cNvPicPr>
            <a:picLocks noChangeAspect="1"/>
          </p:cNvPicPr>
          <p:nvPr/>
        </p:nvPicPr>
        <p:blipFill>
          <a:blip r:embed="rId3"/>
          <a:stretch>
            <a:fillRect/>
          </a:stretch>
        </p:blipFill>
        <p:spPr>
          <a:xfrm>
            <a:off x="487376" y="898239"/>
            <a:ext cx="4792195" cy="3739155"/>
          </a:xfrm>
          <a:prstGeom prst="rect">
            <a:avLst/>
          </a:prstGeom>
        </p:spPr>
      </p:pic>
    </p:spTree>
    <p:extLst>
      <p:ext uri="{BB962C8B-B14F-4D97-AF65-F5344CB8AC3E}">
        <p14:creationId xmlns:p14="http://schemas.microsoft.com/office/powerpoint/2010/main" val="882439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BE0F72-DCB9-F6BE-3BF2-6427C0121E4B}"/>
              </a:ext>
            </a:extLst>
          </p:cNvPr>
          <p:cNvSpPr txBox="1"/>
          <p:nvPr/>
        </p:nvSpPr>
        <p:spPr bwMode="auto">
          <a:xfrm>
            <a:off x="607119" y="471731"/>
            <a:ext cx="7800281" cy="1077218"/>
          </a:xfrm>
          <a:prstGeom prst="rect">
            <a:avLst/>
          </a:prstGeom>
          <a:noFill/>
          <a:ln w="19050" algn="ctr">
            <a:noFill/>
            <a:miter lim="800000"/>
            <a:headEnd/>
            <a:tailEnd/>
          </a:ln>
        </p:spPr>
        <p:txBody>
          <a:bodyPr wrap="square">
            <a:spAutoFit/>
          </a:bodyPr>
          <a:lstStyle/>
          <a:p>
            <a:r>
              <a:rPr lang="en-US" sz="3200" b="1" dirty="0">
                <a:latin typeface="Arial" panose="020B0604020202020204" pitchFamily="34" charset="0"/>
                <a:cs typeface="Arial" panose="020B0604020202020204" pitchFamily="34" charset="0"/>
              </a:rPr>
              <a:t>1002 Traits Clustered Based on Network Expansion</a:t>
            </a:r>
          </a:p>
        </p:txBody>
      </p:sp>
    </p:spTree>
    <p:extLst>
      <p:ext uri="{BB962C8B-B14F-4D97-AF65-F5344CB8AC3E}">
        <p14:creationId xmlns:p14="http://schemas.microsoft.com/office/powerpoint/2010/main" val="3299115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UCSF Classic">
  <a:themeElements>
    <a:clrScheme name="USCF Template">
      <a:dk1>
        <a:srgbClr val="052049"/>
      </a:dk1>
      <a:lt1>
        <a:srgbClr val="FFFFFF"/>
      </a:lt1>
      <a:dk2>
        <a:srgbClr val="052049"/>
      </a:dk2>
      <a:lt2>
        <a:srgbClr val="FFFFFF"/>
      </a:lt2>
      <a:accent1>
        <a:srgbClr val="178CCB"/>
      </a:accent1>
      <a:accent2>
        <a:srgbClr val="16A0AC"/>
      </a:accent2>
      <a:accent3>
        <a:srgbClr val="32A03E"/>
      </a:accent3>
      <a:accent4>
        <a:srgbClr val="6E61D7"/>
      </a:accent4>
      <a:accent5>
        <a:srgbClr val="A238BA"/>
      </a:accent5>
      <a:accent6>
        <a:srgbClr val="C32882"/>
      </a:accent6>
      <a:hlink>
        <a:srgbClr val="178CCB"/>
      </a:hlink>
      <a:folHlink>
        <a:srgbClr val="5F5F5F"/>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lgn="ctr">
          <a:noFill/>
          <a:miter lim="800000"/>
          <a:headEnd/>
          <a:tailEnd/>
        </a:ln>
      </a:spPr>
      <a:bodyPr wrap="none" rtlCol="0" anchor="ctr"/>
      <a:lstStyle>
        <a:defPPr algn="ctr">
          <a:lnSpc>
            <a:spcPct val="90000"/>
          </a:lnSpc>
          <a:defRPr sz="1600" b="1" dirty="0" err="1" smtClean="0">
            <a:solidFill>
              <a:schemeClr val="bg1"/>
            </a:solidFill>
            <a:latin typeface="+mj-lt"/>
          </a:defRPr>
        </a:defPPr>
      </a:lstStyle>
    </a:spDef>
    <a:lnDef>
      <a:spPr>
        <a:ln w="28575">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bwMode="auto">
        <a:noFill/>
        <a:ln w="19050" algn="ctr">
          <a:noFill/>
          <a:miter lim="800000"/>
          <a:headEnd/>
          <a:tailEnd/>
        </a:ln>
      </a:spPr>
      <a:bodyPr wrap="square" lIns="0" tIns="0" rIns="0" bIns="0" rtlCol="0">
        <a:noAutofit/>
      </a:bodyPr>
      <a:lstStyle>
        <a:defPPr marL="342900" indent="-342900">
          <a:buClr>
            <a:schemeClr val="accent1"/>
          </a:buClr>
          <a:buSzPct val="80000"/>
          <a:buFont typeface="Wingdings" charset="2"/>
          <a:buChar char="§"/>
          <a:defRPr sz="2000" dirty="0" smtClean="0">
            <a:solidFill>
              <a:schemeClr val="tx1"/>
            </a:solidFill>
          </a:defRPr>
        </a:defPPr>
      </a:lstStyle>
    </a:txDef>
  </a:objectDefaults>
  <a:extraClrSchemeLst/>
  <a:extLst>
    <a:ext uri="{05A4C25C-085E-4340-85A3-A5531E510DB2}">
      <thm15:themeFamily xmlns:thm15="http://schemas.microsoft.com/office/thememl/2012/main" name="e3_UCSF-16x9-FontA_test2" id="{24DA3907-1B0C-0B4F-8531-D21433304D1E}" vid="{D9C2AF2E-EB53-994D-B007-E3AEEE4B0E8B}"/>
    </a:ext>
  </a:extLst>
</a:theme>
</file>

<file path=ppt/theme/theme2.xml><?xml version="1.0" encoding="utf-8"?>
<a:theme xmlns:a="http://schemas.openxmlformats.org/drawingml/2006/main" name="UCSF Contemporary Pattern 1">
  <a:themeElements>
    <a:clrScheme name="USCF Template">
      <a:dk1>
        <a:srgbClr val="052049"/>
      </a:dk1>
      <a:lt1>
        <a:srgbClr val="FFFFFF"/>
      </a:lt1>
      <a:dk2>
        <a:srgbClr val="052049"/>
      </a:dk2>
      <a:lt2>
        <a:srgbClr val="FFFFFF"/>
      </a:lt2>
      <a:accent1>
        <a:srgbClr val="178CCB"/>
      </a:accent1>
      <a:accent2>
        <a:srgbClr val="16A0AC"/>
      </a:accent2>
      <a:accent3>
        <a:srgbClr val="32A03E"/>
      </a:accent3>
      <a:accent4>
        <a:srgbClr val="6E61D7"/>
      </a:accent4>
      <a:accent5>
        <a:srgbClr val="A238BA"/>
      </a:accent5>
      <a:accent6>
        <a:srgbClr val="C32882"/>
      </a:accent6>
      <a:hlink>
        <a:srgbClr val="178CCB"/>
      </a:hlink>
      <a:folHlink>
        <a:srgbClr val="5F5F5F"/>
      </a:folHlink>
    </a:clrScheme>
    <a:fontScheme name="UCSF">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lgn="ctr">
          <a:noFill/>
          <a:miter lim="800000"/>
          <a:headEnd/>
          <a:tailEnd/>
        </a:ln>
      </a:spPr>
      <a:bodyPr wrap="none" rtlCol="0" anchor="ctr"/>
      <a:lstStyle>
        <a:defPPr algn="ctr">
          <a:lnSpc>
            <a:spcPct val="90000"/>
          </a:lnSpc>
          <a:defRPr sz="1600" b="1" dirty="0" err="1" smtClean="0">
            <a:solidFill>
              <a:schemeClr val="bg1"/>
            </a:solidFill>
            <a:latin typeface="+mj-lt"/>
          </a:defRPr>
        </a:defPPr>
      </a:lstStyle>
    </a:spDef>
    <a:lnDef>
      <a:spPr>
        <a:ln w="28575">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bwMode="auto">
        <a:noFill/>
        <a:ln w="19050" algn="ctr">
          <a:noFill/>
          <a:miter lim="800000"/>
          <a:headEnd/>
          <a:tailEnd/>
        </a:ln>
      </a:spPr>
      <a:bodyPr wrap="square" lIns="0" tIns="0" rIns="0" bIns="0" rtlCol="0">
        <a:spAutoFit/>
      </a:bodyPr>
      <a:lstStyle>
        <a:defPPr>
          <a:defRPr sz="2000" dirty="0" err="1" smtClean="0"/>
        </a:defPPr>
      </a:lstStyle>
    </a:txDef>
  </a:objectDefaults>
  <a:extraClrSchemeLst/>
  <a:extLst>
    <a:ext uri="{05A4C25C-085E-4340-85A3-A5531E510DB2}">
      <thm15:themeFamily xmlns:thm15="http://schemas.microsoft.com/office/thememl/2012/main" name="e3_UCSF-16x9-FontA_test2" id="{24DA3907-1B0C-0B4F-8531-D21433304D1E}" vid="{5AF78529-A89B-1E41-BE10-0E2BEF66F84E}"/>
    </a:ext>
  </a:extLst>
</a:theme>
</file>

<file path=ppt/theme/theme3.xml><?xml version="1.0" encoding="utf-8"?>
<a:theme xmlns:a="http://schemas.openxmlformats.org/drawingml/2006/main" name="Office Theme">
  <a:themeElements>
    <a:clrScheme name="Coalesse Palette">
      <a:dk1>
        <a:sysClr val="windowText" lastClr="000000"/>
      </a:dk1>
      <a:lt1>
        <a:sysClr val="window" lastClr="FFFFFF"/>
      </a:lt1>
      <a:dk2>
        <a:srgbClr val="342B2A"/>
      </a:dk2>
      <a:lt2>
        <a:srgbClr val="DAD6CB"/>
      </a:lt2>
      <a:accent1>
        <a:srgbClr val="E55302"/>
      </a:accent1>
      <a:accent2>
        <a:srgbClr val="5F3032"/>
      </a:accent2>
      <a:accent3>
        <a:srgbClr val="005774"/>
      </a:accent3>
      <a:accent4>
        <a:srgbClr val="9BA03C"/>
      </a:accent4>
      <a:accent5>
        <a:srgbClr val="34AA71"/>
      </a:accent5>
      <a:accent6>
        <a:srgbClr val="F3BD48"/>
      </a:accent6>
      <a:hlink>
        <a:srgbClr val="34AA71"/>
      </a:hlink>
      <a:folHlink>
        <a:srgbClr val="8C8C8C"/>
      </a:folHlink>
    </a:clrScheme>
    <a:fontScheme name="Coalesse">
      <a:majorFont>
        <a:latin typeface="Arial"/>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Coalesse Palette">
      <a:dk1>
        <a:sysClr val="windowText" lastClr="000000"/>
      </a:dk1>
      <a:lt1>
        <a:sysClr val="window" lastClr="FFFFFF"/>
      </a:lt1>
      <a:dk2>
        <a:srgbClr val="342B2A"/>
      </a:dk2>
      <a:lt2>
        <a:srgbClr val="DAD6CB"/>
      </a:lt2>
      <a:accent1>
        <a:srgbClr val="E55302"/>
      </a:accent1>
      <a:accent2>
        <a:srgbClr val="5F3032"/>
      </a:accent2>
      <a:accent3>
        <a:srgbClr val="005774"/>
      </a:accent3>
      <a:accent4>
        <a:srgbClr val="9BA03C"/>
      </a:accent4>
      <a:accent5>
        <a:srgbClr val="34AA71"/>
      </a:accent5>
      <a:accent6>
        <a:srgbClr val="F3BD48"/>
      </a:accent6>
      <a:hlink>
        <a:srgbClr val="34AA71"/>
      </a:hlink>
      <a:folHlink>
        <a:srgbClr val="8C8C8C"/>
      </a:folHlink>
    </a:clrScheme>
    <a:fontScheme name="Coalesse">
      <a:majorFont>
        <a:latin typeface="Arial"/>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9BFD5D484ED57438231C5F4848B6EC7" ma:contentTypeVersion="0" ma:contentTypeDescription="Create a new document." ma:contentTypeScope="" ma:versionID="48808eaeca51724a2208bf8797897858">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DB48DB2A-A2BB-49B9-B517-04CB45F2482A}">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customXml/itemProps2.xml><?xml version="1.0" encoding="utf-8"?>
<ds:datastoreItem xmlns:ds="http://schemas.openxmlformats.org/officeDocument/2006/customXml" ds:itemID="{F8A51949-CE2D-4D1D-81B7-CD96A1311979}">
  <ds:schemaRefs>
    <ds:schemaRef ds:uri="http://schemas.microsoft.com/sharepoint/v3/contenttype/forms"/>
  </ds:schemaRefs>
</ds:datastoreItem>
</file>

<file path=customXml/itemProps3.xml><?xml version="1.0" encoding="utf-8"?>
<ds:datastoreItem xmlns:ds="http://schemas.openxmlformats.org/officeDocument/2006/customXml" ds:itemID="{E5686649-89C0-47C3-BB59-3DECE68F34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e3_UCSF-16x9-FontA_Draft4 (1)</Template>
  <TotalTime>11734</TotalTime>
  <Words>2622</Words>
  <Application>Microsoft Macintosh PowerPoint</Application>
  <PresentationFormat>On-screen Show (16:9)</PresentationFormat>
  <Paragraphs>132</Paragraphs>
  <Slides>26</Slides>
  <Notes>24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26</vt:i4>
      </vt:variant>
    </vt:vector>
  </HeadingPairs>
  <TitlesOfParts>
    <vt:vector size="32" baseType="lpstr">
      <vt:lpstr>.AppleSystemUIFont</vt:lpstr>
      <vt:lpstr>Arial</vt:lpstr>
      <vt:lpstr>Garamond</vt:lpstr>
      <vt:lpstr>Wingdings</vt:lpstr>
      <vt:lpstr>UCSF Classic</vt:lpstr>
      <vt:lpstr>UCSF Contemporary Pattern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your template!</dc:title>
  <dc:subject>Presentation Template</dc:subject>
  <dc:creator>Microsoft Office User</dc:creator>
  <dc:description>Derek MacDavid | derek@bigpicdesign.com</dc:description>
  <cp:lastModifiedBy>Gu, Wanjun</cp:lastModifiedBy>
  <cp:revision>160</cp:revision>
  <dcterms:created xsi:type="dcterms:W3CDTF">2017-04-18T17:07:44Z</dcterms:created>
  <dcterms:modified xsi:type="dcterms:W3CDTF">2024-09-26T03:39:58Z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0x01010009BFD5D484ED57438231C5F4848B6EC7</vt:lpwstr>
  </property>
</Properties>
</file>

<file path=docProps/thumbnail.jpeg>
</file>